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F452B-3CD6-430B-A889-14CA1E473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D6DF5-E8DF-4093-90E5-E547C66EB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84D7D-7B37-477D-8336-105DDF18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3D9E0-1916-4F0A-88FC-B9F1F4682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A3B0B5-28A9-46C7-948D-9F5386E5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483B4F-8738-4052-AD6B-811857268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54A30-115F-4A67-93D7-C7026D40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877A2-7907-4EF0-80DE-11A22F1D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55B0B-C6C9-4C9B-BB6E-28632DEDA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B77C7-56DB-49E4-A76F-76F1B70F4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9F68B-5A4E-461F-91C3-07CB3AD61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1123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奶茶店消防演示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奶茶店火灾隐患排查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火灾应急疏散演练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与消防部门协作与沟通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57" r="31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火灾可导致人员伤亡和财产损失，对奶茶店的运营和顾客安全构成严重威胁。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通过加强消防安全管理，提高员工和顾客的消防安全意识，可以有效减少火灾发生的概率，保障人员生命财产安全。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火灾危害性及防范重要性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7" r="3106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消防知识普及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向员工普及基本的消防知识，如火灾的成因、蔓延方式、灭火方法等。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消防设施使用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培训员工熟练使用店内的消防设施，如灭火器、灭火毯等，确保在紧急情况下能够迅速采取措施。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应急疏散演练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定期组织员工进行应急疏散演练，熟悉店内安全出口、疏散通道的位置和使用方法，提高员工在火灾等紧急情况下的自救和互救能力。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员工消防安全培训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顾客消防安全提示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安全须知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在店内明显位置张贴消防安全须知，提醒顾客注意消防安全，遵守店内消防安全规定。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紧急疏散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告知顾客店内的安全出口和疏散通道的位置，以及在紧急情况下如何迅速疏散。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禁止吸烟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明确告知顾客店内禁止吸烟，防止烟蒂等火源引发火灾。同时，提醒顾客注意自身行为，避免因个人过失造成火灾事故。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奶茶店火灾隐患排查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长时间使用的电线容易老化，造成短路引发火灾。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电线老化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电器过载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不规范用电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使用大功率电器或过多电器同时工作，导致电路过载。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乱拉乱接电线，使用破损的插头插座等，容易引发火灾。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电器设备安全隐患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奶茶店中使用的食用油等易燃液体，若存储或使用不当，极易引发火灾。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纸张、木炭等易燃固体若靠近火源，也容易引发火灾。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如燃气罐等，若使用不当或存储不规范，可能发生爆炸引发火灾。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爆炸性物品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消防通道被杂物堆积或占用，影响火灾时的疏散和救援。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511" r="235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消防通道堵塞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奶茶店安全出口数量不足或位置不合理，不利于人员疏散。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44" r="964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安全出口标识不清晰或被遮挡，导致人员在火灾时无法快速找到出口。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出口标识不清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消防通道及安全出口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干粉灭火器内充装的是干粉灭火剂。干粉灭火剂是用于灭火的干燥且易于流动的微细粉末，由具有灭火效能的无机盐和少量的添加剂经干燥、粉碎、混合而成微细固体粉末组成。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泡沫灭火器内有两个容器，分别盛放两种液体，它们是硫酸铝和碳酸氢钠溶液，两种溶液互不接触，不发生任何化学反应。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二氧化碳灭火器内充装的是液态二氧化碳，由筒体、瓶阀、喷射系统等部件构成。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常用灭火器材介绍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干粉灭火器的使用方法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将灭火器提到距火源适当距离后，先上下颠倒几次，使筒内的干粉松动，然后让喷嘴对准燃烧最猛烈处，拔去保险销，压下压把，灭火剂便会喷出灭火。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泡沫灭火器的使用方法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将灭火器平稳、颠倒过来，摇晃几次，使两种药液充分混合；一只手握住提环，另一只手抓住筒身底边，将灭火器颠倒过来，喷嘴对准火源，用力摇晃几下，即可灭火。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二氧化碳灭火器的使用方法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先拔出保险销，再压合压把，将喷嘴对准火焰根部喷射。注意事项:使用时要尽量防止皮肤因直接接触喷筒和喷射胶管而造成冻伤。扑救电器火灾时，如果电压超过600伏，切记要先切断电源后再灭火。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灭火器材正确使用方法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https://d.book118.com/867151123022006032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2024-09-04T18:35:39.056</cp:lastPrinted>
  <dcterms:created xsi:type="dcterms:W3CDTF">2024-09-04T10:35:39Z</dcterms:created>
  <dcterms:modified xsi:type="dcterms:W3CDTF">2024-09-04T10:35:41Z</dcterms:modified>
</cp:coreProperties>
</file>