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052BEC5-7CA1-43D0-A159-B15FBC5D6DA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EC033-8760-4689-B9B9-02B6E49A7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8A1D85-F89C-4847-9AEA-02195BA26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401EC-0489-420E-B3B7-CFA2F720D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EE8B4F-651B-42EC-AC2A-01021E85C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ED1025-7C49-4C73-A8AA-CD8EF94EF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7FF2B9-7F58-4F90-8527-69B032D23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40C934-3B68-4B91-AE73-1A123BB66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996CA-9ECE-4C8A-B264-E0448CB6B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C7EE88-EB40-4305-BD4A-662F0FD45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95D1F-B0D4-421A-9D8B-0D82AECA43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3FF795-680C-47B2-8E89-C859AF96C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A5B7DFF-E60E-4A63-BBA2-2CFBFF1276E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82110B6-56E7-4863-A378-45466BC2114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5112603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临床护理教学查房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3492360"/>
            <a:ext cx="99748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0084FF">
              <a:alpha val="4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临床护理教学查房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查房前的准备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查房的技巧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查房中的问题应对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临床护理教学查房的效果评估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临床护理教学查房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介绍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临床护理教学查房是医护教育的重要环节，通过查房可以加深学生对病情的理解，培养学生的临床思维和问题解决能力，提高临床护理实践技能。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9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16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7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AutoShape 8"/>
          <p:cNvSpPr/>
          <p:nvPr/>
        </p:nvSpPr>
        <p:spPr>
          <a:xfrm>
            <a:off x="7873200" y="13716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指导学生观察和评估病人病情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培养学生的表达和沟通能力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目的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了解病人的病情变化和治疗效果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3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9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流程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1. 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了解病人基本情况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2. 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查看病历和检查结果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3. 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与病人及家属沟通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4. 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体格检查和护理操作示范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5. 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总结讨论与指导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查房前的准备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笔记本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记录查房过程中的重要信息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计算器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用于计算药物剂量等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准备工具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2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表格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用于记录患者信息和医嘱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1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35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236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237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238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9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心理准备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1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在进行查房前，护士需要保持冷静的心态，专注于患者的情况，保持耐心和细心的态度。只有这样，才能有效地进行查房工作，为患者提供最好的护理服务。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63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4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第三章 查房的技巧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7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8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9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0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2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6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与病人沟通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在查房过程中，与病人建立良好的沟通是非常重要的，可以通过倾听病人的意见和解答疑问来建立信任关系，促进病人对治疗的合作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79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0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0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1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2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3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6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护理技能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教授护理操作技巧和注意事项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9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专业知识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传授临床护理相关知识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2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指导学生与病人、家属有效沟通的方法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指导学生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6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示范体格检查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如血压测量、心肺听诊等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1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1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39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340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341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342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https://d.book118.com/867151126033006054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临床护理教学查房</vt:lpstr>
      <vt:lpstr>目录</vt:lpstr>
      <vt:lpstr>第1章 临床护理教学查房</vt:lpstr>
      <vt:lpstr>介绍</vt:lpstr>
      <vt:lpstr>目的</vt:lpstr>
      <vt:lpstr> </vt:lpstr>
      <vt:lpstr>第2章 查房前的准备</vt:lpstr>
      <vt:lpstr>准备工具</vt:lpstr>
      <vt:lpstr>心理准备</vt:lpstr>
      <vt:lpstr>第三章 查房的技巧</vt:lpstr>
      <vt:lpstr> </vt:lpstr>
      <vt:lpstr>指导学生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2024-09-28T10:10:21.954</cp:lastPrinted>
  <dcterms:created xsi:type="dcterms:W3CDTF">2024-09-28T02:10:21Z</dcterms:created>
  <dcterms:modified xsi:type="dcterms:W3CDTF">2024-09-28T02:10:24Z</dcterms:modified>
</cp:coreProperties>
</file>