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FAC30-6E21-4759-8BBF-5E6A0CF4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205B3-48BE-4693-AD53-18A8C9E8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31475-486A-4E2C-AE3D-12C6B2B9F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CDAF3-FC5D-47B2-9D6B-DD4537811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879FE-4C24-4ADC-B314-7FFC63073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56F82D-3EE1-487C-98A4-813AD2C29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2DEF2-87AD-4A5C-82DB-4E00237AA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0F74C-C9EB-4B5E-B6DA-B5B6B0E83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A8282-A2E9-43A8-9F24-5334BEB70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8255B-A31B-406C-B994-C511CC8C8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BB34A-CF40-47E7-9ABC-620C0BC45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1130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成长规划中职学生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中职学生的特点与挑战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职业规划与中职学生成长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中职学生个人能力发展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中职学生心理健康与成长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中职学生社会适应与成长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中职学生面临就业和升学的双重压力，需要有针对性的成长规划指导。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中职学生处于青春期，是人生观、价值观形成的关键时期。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中职教育是我国职业教育体系的重要组成部分，承担着培养技术技能人才的重任。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目标与意义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帮助中职学生明确个人发展目标，制定切实可行的成长规划。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提高中职学生的综合素质和就业竞争力，为其未来职业发展奠定基础。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有利于中职学校提高教育教学质量和人才培养水平，满足社会对技术技能人才的需求。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中职学生的特点与挑战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中职学生的特点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中职学生在校期间会接受到大量的专业技能培训，相较于普通高中生，他们更早地接触到了实际的工作环境，具备了较强的动手能力。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社交圈相对固定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由于中职学校通常采用订单式培养模式，学生之间的联系更加紧密，形成了相对固定的社交圈。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职业导向明确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中职学生通常在入学时就明确了未来的职业方向，因此在学习过程中更加注重与该职业相关的知识和技能。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心理压力较大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由于中职学生普遍年龄较小，且面临着就业压力，他们可能会感到较大的心理压力，需要更多的关注和引导。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32" r="244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相较于普通高等教育，中职教育的学历认可度较低，这使得中职学生在就业市场上竞争力不足。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学历竞争力不足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随着科技的不断进步，一些传统技能可能会被淘汰，而中职学生可能难以跟上技能更新的速度。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技能更新速度慢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由于中职学校相对封闭的环境，学生可能缺乏与外界的交流机会，这在一定程度上限制了他们的视野和机会。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社交圈限制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由于中职学生年龄较小，他们可能缺乏足够的心理调节能力，需要更多的心理辅导和帮助。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心理压力调节能力较弱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中职学生面临的挑战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职业规划与中职学生成长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通过职业规划，中职学生可以明确自己的职业目标，从而有针对性地学习和实践，提高个人竞争力。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职业规划有助于中职学生全面了解自己，发掘自己的潜力和特长，提升综合素质，为未来的职业发展奠定基础。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增强就业竞争力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合理的职业规划能够使中职学生在求职过程中更具优势，提高就业竞争力。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中职学生应了解行业趋势、市场需求和职业发展前景，以便制定合理的职业规划。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在实施职业规划计划的过程中，应根据实际情况及时调整，以确保职业规划的有效性。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根据自我评估和市场调研结果，制定具体的职业规划计划，包括学习、实践和求职等方面的安排。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中职学生应全面了解自己的兴趣、特长、价值观和职业倾向，以便选择适合自己的职业方向。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中职学生职业规划的要点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职业规划对中职学生成长的影响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提高学习积极性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明确的职业目标能够激发中职学生的学习动力，提高学习效果。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合理的职业规划有助于中职学生全面了解自己，发掘自己的潜力和特长，促进个人发展。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通过参与实践活动，中职学生可以提升自己的实践能力，为未来的职业发展做好准备。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提高就业质量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通过职业规划，中职学生可以找到更适合自己的工作，提高就业质量。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中职学生个人能力发展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掌握专业知识和技能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通过课堂学习和实践操作，掌握所学专业的知识和技能，提升专业素养。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参加技能竞赛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参加各类技能竞赛，锻炼专业技能，提高竞争力和知名度。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实习与实训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通过实习和实训，将所学知识应用于实际工作中，加深对专业的理解和掌握。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专业技能的培养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https://d.book118.com/867151130026006041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2024-09-13T20:48:37.105</cp:lastPrinted>
  <dcterms:created xsi:type="dcterms:W3CDTF">2024-09-13T12:48:37Z</dcterms:created>
  <dcterms:modified xsi:type="dcterms:W3CDTF">2024-09-13T12:48:39Z</dcterms:modified>
</cp:coreProperties>
</file>