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47852-9FC8-42CA-BEE8-D4EF5361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07ED3-8260-454B-A1BA-E73E87558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F924-F93A-4B68-BE8A-D6B855C02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971BB-CECC-4A78-B53E-2B5B27E9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BD006-4227-4BE1-95A3-F9EA039A5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43633-8427-412B-9F12-9B8BC7C5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A4090-A4A1-46EC-913F-26913844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B7EB2-F10A-4327-8732-64CCC1A3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B1E9-ECD9-4DE9-8B3C-A18F5031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C2EE2-AEAD-41AC-8861-35547C06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B928-B2C3-4081-98BB-FE62C1D1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2023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排污许可证执行报告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排污许可证执行情况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排污许可证执行中遇到的问题及原因分析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排污许可证执行中违法违规情况及处理措施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阐述排污许可证执行报告的目的和意义，旨在提高排污许可证的执行效率和管理效果。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分析排污许可证执行报告对于环境监测、环境管理、排污控制等方面的作用和影响。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探讨排污许可证执行报告的未来发展趋势和研究方向。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针对不同行业和领域的排污许可证执行情况进行分析和报告。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针对不同地区和城市的排污许可证执行情况进行分析和报告。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针对不同时间段的排污许可证执行情况进行分析和报告。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对排污许可证、排污许可证执行报告等相关术语进行定义和解释。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对报告中使用的专业术语、缩写等进行说明和解释，确保读者能够正确理解。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术语和定义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排污许可证执行情况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总结词：有序推进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详细描述：排污许可证领取工作在各级政府的积极推动下，有序推进，各企业按照规定及时领取。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许可证领取情况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排放总量下降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根据报告统计，与上一年度相比，污染物排放总量明显下降，其中化学需氧量下降10%，氨氮排放量下降8%，二氧化硫排放量下降6%，氮氧化物排放量下降5%。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污染物排放情况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设施运行稳定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各企业的环保设施运行稳定，严格按照国家规定进行操作和维护，确保污染物处理效率达标。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环保设施运行情况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执行效果良好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各企业积极落实环保措施，加强内部管理，确保污染物达标排放。同时，政府相关部门加大了监管力度，对违规行为进行了严厉打击，有效保障了环境质量。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环保措施落实情况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排污许可证执行中遇到的问题及原因分析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许可证领取渠道不畅通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部分地区缺乏有效的领取渠道，企业无法及时获取许可证。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许可证领取延迟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由于审核流程繁琐或企业提交材料不齐全等原因，导致许可证领取时间延迟。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许可证内容不完善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许可证内容过于简单或缺乏详细要求，无法满足企业排污管理需求。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许可证领取中遇到的问题及原因分析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企业环保设备老化或管理不善导致污染物排放超标。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超标排放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排放数据不透明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缺乏监督与处罚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企业未及时公开或伪造排放数据，影响监管部门对排污情况的掌握。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对于超标排放企业缺乏有效的监督和处罚措施，导致部分企业违规排放。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污染物排放中遇到的问题及原因分析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https://d.book118.com/867152023102006044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2024-09-18T22:54:33.722</cp:lastPrinted>
  <dcterms:created xsi:type="dcterms:W3CDTF">2024-09-18T14:54:33Z</dcterms:created>
  <dcterms:modified xsi:type="dcterms:W3CDTF">2024-09-18T14:54:35Z</dcterms:modified>
</cp:coreProperties>
</file>