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C96BD-FBED-48B5-A839-CE4211D57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D536A-E5DB-4615-A66C-9F0FC3D4E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B7552-DDA9-4A42-A744-51541FDE2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865D0-6E82-4ACF-8100-2E36C1C6E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BB8173-EE5C-4742-AA94-F07B73837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E52EF5-CEE5-41C6-BC47-204869326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C4523-340B-4605-934F-2BEF6F131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72A53-E471-445E-B0E6-613DF949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291FB-0FD0-4199-ACCD-8A58C731D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BD745-92DF-4C8C-9112-7A222FF22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2A2EF-7477-41A6-B4A5-A4C622C1C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2040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预防性清害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预防性清害概述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预防性清害的方法与技术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预防性清害的应用场景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预防性清害的挑战与解决方案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预防性清害的未来发展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预防性清害概述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预防性清害是指通过定期清理和维护，预防害虫和病菌滋生，从而降低对人类和环境造成危害的措施。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预防性清害具有主动性、预防性和科学性的特点，强调在害虫和病菌滋生之前采取措施，减少对人类和环境的危害。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保护人类健康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预防性清害可以有效减少害虫和病菌的滋生，降低疾病传播的风险，保护人类健康。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维护生态环境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预防性清害有助于保护生态环境，减少对自然资源的破坏，促进生态平衡。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通过预防性清害，可以创造一个干净、卫生、舒适的生活环境，提高人们的生活质量。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预防性清害的重要性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随着科学技术的进步，预防性清害逐渐发展成为一门科学，强调以科学的方法进行害虫和病菌的控制和管理。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未来，随着全球气候变化和人类活动范围的扩大，预防性清害将面临更多的挑战和机遇，需要不断探索和创新。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预防性清害的实践可以追溯到古代，当时人们已经意识到害虫和病菌对人类和环境的影响。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预防性清害的历史与发展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预防性清害的方法与技术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利用各种清洁工具，如扫帚、吸尘器、清洗机等，清除表面污渍和尘埃。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机械清扫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通过紫外线照射杀灭细菌和病毒，减少微生物的滋生。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利用高温清洁表面，如蒸汽清洁和高温烘干。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热力清洁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物理清害方法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使用消毒剂、漂白剂等化学物质杀灭细菌和病毒。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化学消毒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利用酸性或碱性化学物质清除顽固污渍和锈迹。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化学除垢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通过涂抹防锈剂或使用缓蚀剂来延缓金属腐蚀。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化学防锈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化学清害方法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生物防治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利用有益微生物或其代谢产物抑制病原菌的生长和繁殖。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生物修复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利用微生物修复被污染的环境或设备。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生物清洁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利用生物酶分解污渍和有机物，达到清洁效果。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生物清害方法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高压喷水清洗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利用高压水流清除表面污渍和尘埃。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离子束清洗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利用离子束技术清除表面污渍和杂质。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等离子清洗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利用等离子体进行表面处理，去除污渍和氧化层。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其他清害技术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预防性清害的应用场景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厨房卫生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重点清洁厨房，特别是炉灶、炊具、餐具等，避免食物污染和细菌交叉感染。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卫生间清洁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定期清洁卫生间，特别是马桶、浴缸等，保持干燥，防止细菌繁殖。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家庭清洁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定期清洁家庭环境，包括地面、墙面、家具、家电等，保持家居整洁，预防细菌、病毒等微生物滋生。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https://d.book118.com/867152040102006042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2024-09-15T19:40:30.788</cp:lastPrinted>
  <dcterms:created xsi:type="dcterms:W3CDTF">2024-09-15T11:40:30Z</dcterms:created>
  <dcterms:modified xsi:type="dcterms:W3CDTF">2024-09-15T11:40:32Z</dcterms:modified>
</cp:coreProperties>
</file>