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B79AF9-CE92-4AE7-9E43-39346AEF7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437F19-1278-49EE-B88F-FD4A2061A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A27183-786B-4762-A073-935B2BA5A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375029-5F26-4BAD-8743-8A7A52415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FC8150-402D-4CAB-A2E0-3E85F3BFC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56B72F-755D-4C79-8F9E-68965A9AE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7652CE-7A85-4794-B325-7DD8800C7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6D6D15-7437-485D-865B-0EA55AAEA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880BE7-12E5-424C-9DF1-6739E7F0A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239693-8C1F-460C-A9A1-1399F10E6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28E0E8-1BA0-4E13-ACA2-F24C19887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5205305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销售公司活动策划方案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活动内容策划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活动宣传策划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活动执行与组织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833" r="283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6750" b="1675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当前市场环境分析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随着消费者需求日益多样化，市场对个性化、定制化产品的需求增加。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竞争对手通过各种促销活动抢占市场份额，销售公司需采取措施应对竞争。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新技术的出现为销售公司提供了更多营销手段和渠道，需关注并利用。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评估销售公司的业绩表现，分析存在的问题和不足。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销售业绩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0375" r="30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分析销售公司所提供的产品和服务是否满足市场需求，有无改进空间。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评估现有营销策略的有效性，分析存在的问题和改进方向。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销售公司现状分析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通过活动策划，提升销售公司在市场上的知名度和影响力。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33375" r="333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081" r="8081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提高品牌知名度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通过活动策划，增加产品的销售量和销售额。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促进产品销售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通过活动策划，提高客户的忠诚度和满意度，增加客户复购率。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增强客户粘性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活动目标设定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活动内容策划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8923" r="1892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147" b="614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活动主题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主题明确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活动主题应与销售公司的品牌形象和目标客户群体相符合，能够吸引目标客户的关注。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创意独特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活动主题应具有创意，避免与市场上其他活动的主题雷同，以增加活动的吸引力和影响力。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易于传播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活动主题应简短、易记，方便客户和媒体传播，提高活动的曝光度和参与度。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利用互联网平台，如社交媒体、直播等，进行线上营销活动，如抽奖、秒杀等。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582" r="2158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组织实体活动，如展览、论坛、沙龙等，邀请目标客户参加，增加品牌曝光度。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结合线上和线下活动，通过线上宣传和线下参与的方式，扩大活动影响力。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线上线下结合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活动形式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活动组织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活动执行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活动总结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活动流程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通过各种渠道宣传活动主题、形式和时间等信息，吸引目标客户关注。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根据活动规模和形式，制定详细的活动组织方案，包括场地布置、人员分工等。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对活动进行总结和评估，总结经验教训，为下次活动提供参考。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按照活动组织方案执行活动，确保活动的顺利进行。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策划人员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宣传人员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执行人员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接待人员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参与人员与分工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负责活动的宣传推广，包括撰写宣传文案、设计海报等。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负责制定活动策划方案，包括主题、形式、流程等。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负责接待客户，引导客户参与活动，维护现场秩序。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负责活动的具体执行，包括场地布置、人员协调等。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活动宣传策划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行业媒体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合作伙伴推广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线下宣传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宣传渠道选择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利用微博、微信、抖音等社交媒体平台进行广泛传播，吸引目标客户群体。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通过专业媒体发布活动信息，提高活动在行业内的知名度和影响力。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借助合作伙伴的力量，通过联合推广、互推等形式扩大活动覆盖面。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利用户外广告牌、地铁广告、宣传单页等线下宣传方式，吸引潜在客户。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https://d.book118.com/867152053055006043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2024-09-17T04:09:56.259</cp:lastPrinted>
  <dcterms:created xsi:type="dcterms:W3CDTF">2024-09-16T20:09:56Z</dcterms:created>
  <dcterms:modified xsi:type="dcterms:W3CDTF">2024-09-16T20:09:58Z</dcterms:modified>
</cp:coreProperties>
</file>