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A67402-5BCA-4AD5-B436-79C977528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BC05D0-4E83-4389-85C0-6BFCE9DEB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ABB947-F11A-4F1B-A8A9-C72A42322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7FCBC3-CBBC-4FDF-AED5-36BDB9C0F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9329CF-AEB7-4C81-830C-C7D5E42E45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0D093A-8554-4DB8-89F9-D582E0DAA4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CA8B0-3337-4524-A934-020988D90E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13E0B6-9E46-4488-BD84-AB2902649B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688B36-3343-4313-9158-125BB3F791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9C22D-0B8D-43C7-923B-C34FA83F9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3F7B5-FC65-41A1-96ED-1803E9555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5213510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血气分析在肺栓塞中的应用</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肺栓塞概述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血气分析基本原理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血气分析在肺栓塞诊断中应用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血气分析在肺栓塞治疗监测中应用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血气分析与其他检查方法比较优势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注意事项与误区提示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肺栓塞概述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肺栓塞是指内源性或外源性栓子堵塞肺动脉或其分支引起肺循环障碍的临床和病理生理综合征。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肺栓塞的栓子主要来自下肢深静脉血栓形成，也可来源于盆腔静脉丛、心脏附壁血栓等。当静脉血液瘀滞、静脉系统内皮损伤或血液高凝状态时，易形成静脉血栓，脱落后随血流进入肺动脉及其分支。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61" r="237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肺栓塞的临床表现多样，缺乏特异性，可从无症状到猝死。常见症状有不明原因的呼吸困难、胸痛、咯血、咳嗽、心悸等。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肺栓塞的诊断主要依据临床表现、心电图、胸部X线片、动脉血气分析、D-二聚体检测及超声心动图等检查。其中，动脉血气分析是肺栓塞的重要辅助检查之一。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616" r="661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肺栓塞的治疗原则包括一般处理、呼吸循环支持、溶栓治疗、抗凝治疗和手术治疗等。具体治疗方案应根据患者病情和医生建议制定。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肺栓塞的预后与栓子大小、栓塞部位、患者年龄及基础疾病等因素有关。一般来说，经过及时诊断和治疗，大多数肺栓塞患者的预后良好。但部分患者可能遗留慢性肺动脉高压和右心功能不全等后遗症。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预后评估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治疗原则与预后评估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血气分析基本原理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血气分析概念及意义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在肺栓塞中，血气分析可以帮助医生了解患者的呼吸功能和酸碱平衡状态，从而评估病情的严重程度和治疗效果。</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血气分析是通过测定血液中气体的含量和酸碱度来评估呼吸功能和酸碱平衡状态的一种检查方法。</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血气分析通常通过采集动脉血样本进行测定，包括pH值、动脉血氧分压（PaO2）、动脉血二氧化碳分压（PaCO2）等指标。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在采集血样时，需要注意避免空气进入采血管，以免影响结果的准确性。同时，采集后应尽快送检，以免因放置时间过长而导致血液成分发生变化。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血气指标测定方法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正常动脉血的pH值范围为7.35-7.45，PaO2为80-100mmHg，PaCO2为35-45mmHg。当这些指标超出正常范围时，可能提示患者存在呼吸功能或酸碱平衡紊乱。</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在肺栓塞中，血气分析的结果可以反映患者的通气和换气功能是否受损，以及是否存在低氧血症、呼吸衰竭等并发症。医生可以根据血气分析的结果制定相应的治疗方案，以改善患者的呼吸功能和酸碱平衡状态。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正常值范围及临床意义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血气分析在肺栓塞诊断中应用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肺栓塞时，由于肺动脉血流受阻，导致肺内通气/血流比例失调，使得PaO2降低。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动脉血氧分压（PaO2）下降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在肺栓塞早期，由于过度通气和呼吸性碱中毒，PaCO2可能降低；随着病情发展，PaCO2可能恢复正常或略有升高。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动脉血二氧化碳分压（PaCO2）下降或正常</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动脉血氧分压和二氧化碳分压变化特点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16" b="11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肺栓塞时，由于肺通气功能障碍，体内CO2潴留，导致呼吸性酸中毒。此时，血气分析可显示PaCO2升高，pH值下降。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在肺栓塞早期，由于过度通气，体内CO2排出过多，可能导致呼吸性碱中毒。此时，血气分析可显示PaCO2降低，pH值升高。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酸碱平衡失调类型判断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呼吸性碱中毒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呼吸性酸中毒</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https://d.book118.com/867152135100006042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2024-09-15T18:22:18.301</cp:lastPrinted>
  <dcterms:created xsi:type="dcterms:W3CDTF">2024-09-15T10:22:18Z</dcterms:created>
  <dcterms:modified xsi:type="dcterms:W3CDTF">2024-09-15T10:22:20Z</dcterms:modified>
</cp:coreProperties>
</file>