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EE8E5-E0A6-4520-9C89-DD5954F6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2D6E6-D54B-459A-8124-A2A2CF13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02FB-DA8B-4274-9BFD-E62B95E5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89913-6D11-4583-B3D5-583DB4CA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7C9E8-88BA-4C3F-9C17-366327276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DFB318-F886-4921-83CF-87CF645B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3339D-AD69-4478-A1A2-C05401A1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4CC45-1D29-4685-8109-4F6E92B8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36EA9-AAB8-4783-BCE1-EE2C25A3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4ED6-6DDE-4282-BE38-E10DB093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8DDE-959F-4CAD-9C5C-0E291627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3015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学前教育的衔接与合作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学前教育衔接的现状与问题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学前教育合作的重要性与必要性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学前教育衔接与合作的实践探索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加强学前教育衔接与合作的策略与措施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165" r="201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随着教育改革的深入推进，学前教育与小学教育的衔接问题愈发凸显，加强两者之间的合作成为当前教育发展的重要趋势。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学前教育作为教育体系的基础阶段，对于儿童的身心发展、学习习惯和社会适应能力培养具有重要意义。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推动学前教育与小学教育在教学内容、教学方法、评价方式等方面的相互融合与协作，提高教育质量和效益。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加强学前教育教师与小学教师的交流与合作，共同提升教育教学水平，为儿童的全面发展创造良好条件。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939" b="993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促进学前教育与小学教育的顺畅衔接，确保儿童在升学过程中能够顺利适应新的学习环境和要求。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学前教育衔接的现状与问题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3" r="10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目前，许多幼儿园已经开始注重与小学的衔接，通过组织参观小学、模拟小学课堂等方式，让幼儿提前了解小学生活，为入学做好准备。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幼儿园与小学的衔接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家庭是幼儿成长的第一课堂，幼儿园则是幼儿接触社会的第一步。当前，越来越多的家长开始重视家庭教育与幼儿园教育的衔接，积极参与幼儿园的教育活动，与幼儿园教师共同促进幼儿的发展。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家庭教育与幼儿园教育的衔接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学前教育衔接的现状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衔接不顺畅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部分地区和幼儿园在学前教育衔接方面存在不顺畅的情况，如幼儿园与小学的教学内容、教学方法等方面存在较大差异，导致幼儿在进入小学后难以适应。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家园合作不足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部分家长对幼儿园教育的重视程度不够，缺乏与幼儿园教师的有效沟通和合作，导致家庭教育与幼儿园教育出现脱节现象。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337" b="12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不同地区、不同学校、不同家庭的教育理念存在差异，对学前教育的重视程度和投入也不同，导致学前教育衔接出现不顺畅的情况。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部分地区和学校的教育资源相对匮乏，难以满足所有幼儿的发展需求，也影响了学前教育衔接的质量。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家园合作机制不完善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目前，部分地区的家园合作机制还不够完善，缺乏有效的沟通渠道和合作平台，导致家庭教育与幼儿园教育出现脱节现象。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学前教育合作的重要性与必要性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通过合作，不同学前教育机构可以共享教育资源，如教学材料、教育理念和教学方法等，从而提高教育资源的利用效率。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合作可以促进不同机构之间的交流和学习，有助于提升各自的教育质量，为儿童提供更优质的教育服务。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多个机构联合开展教育活动，可以扩大教育的影响力，提高社会对学前教育的关注和重视程度。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增强教育影响力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解决教育资源不足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在某些地区或特定情况下，教育资源可能相对匮乏。通过合作，可以集中力量和资源，更好地解决教育资源不足的问题。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适应儿童发展需求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儿童的发展是全面的、整体的，需要家庭、学校和社会等多方面的共同合作，以满足儿童多元化的发展需求。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合作可以促进不同机构之间的均衡发展，减少教育资源的浪费和不合理分配，有助于实现教育公平。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08" r="17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合作的必要性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https://d.book118.com/867153015066006042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2024-09-15T18:03:21.576</cp:lastPrinted>
  <dcterms:created xsi:type="dcterms:W3CDTF">2024-09-15T10:03:21Z</dcterms:created>
  <dcterms:modified xsi:type="dcterms:W3CDTF">2024-09-15T10:03:23Z</dcterms:modified>
</cp:coreProperties>
</file>