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320D43B-A47C-456E-85D9-2CF4FF6F3D4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991C5-CF07-49AB-9601-9D0CF1D26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B289B-D841-4EA5-859E-F7D193353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33C3A-4105-454F-B661-FBBC78A33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3ACEF-D75A-4A0B-8027-227CDE5DF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9046D4-B415-4594-ACBB-CF9AC168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F4299D-B52E-4896-8499-524E75544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15423-7FFB-492F-99C8-A558DFEEF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E2D73-9DDC-4457-B2BE-4BD09535B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04A4C-D805-415B-ABBF-49E7205BC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7F21E-B438-4768-8884-AE6537EB5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BBAF8-19A8-47D5-99B0-DF04E5313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8578D9B-FDD9-4724-9720-8162A2B2B11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055A6FA-297A-4795-81A7-C609CDC3663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314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行业人员管理沟通技巧培训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有效表达技巧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人际关系管理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案例分析与实践演练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行业人员管理沟通技巧培训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人员管理沟通技巧培训对于企业发展至关重要。本次培训将重点介绍沟通技巧、人际关系管理和团队协作等主题，旨在提高参与者的管理水平和团队合作能力。通过本次培训，参与者将收获实用的沟通技巧和解决问题的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传统管理沟通模式的挑战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信息传递不畅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缺乏透明性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无法及时获取反馈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单向传播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层级管理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无法建立良好关系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有效表达和倾听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协同合作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培训环境和要求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培训将在公司会议室进行，参与人员需积极互动，共同探讨问题。请提前准备相关资料和思考问题，以便更好地参与讨论和练习。培训的互动性和实战性将帮助您更好地理解和应用所学内容。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预期效果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有效沟通和决策能力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协调团队关系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减少沟通误会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沟通的定义和重要性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沟通在管理中起着至关重要的作用。有效的沟通可以增进团队合作，提高工作效率，而无效的沟通则可能导致误解和冲突。在本章中，我们将探讨沟通的基本原则和重要性。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沟通的基本原则应用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在管理实践中，倾听、表达和尊重等沟通原则起着至关重要的作用。倾听了解员工需求，有效表达自己的想法，尊重他人意见，是构建良好沟通基础的关键步骤。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沟通障碍及解决方法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价值观冲突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态度障碍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情绪管理与沟通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情绪对沟通有着重要的影响。在管理过程中，情绪管理是非常关键的技能。通过认识自身情绪反应并掌握情绪管理技巧，可以有效提升沟通的质量和效果。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有效表达技巧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表达清晰准确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在有效表达中，准确性和清晰度至关重要。通过选择恰当的词语、语速和语调，可以确保信息准确传达给对方，避免造成误解。参与者需要通过不断练习，提升自己的表达能力。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非言语沟通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姿势、眼神等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音量、语速等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声音语调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微笑、眨眼等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非言语信号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语言运用技巧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正面、鼓励性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积极语言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传递信息、建立关系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语言运用作用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促进共享、合作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建设性语言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情感共鸣影响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情感共鸣可以加深情感交流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情感共鸣有助于建立信任关系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情感表达技巧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倾听对方情感需求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表达自己真实感受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情感表达与共鸣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情感表达重要性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情感表达能增加沟通的亲近感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情感表达可以增进对方的理解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https://d.book118.com/867153141011006055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行业人员管理沟通技巧培训</vt:lpstr>
      <vt:lpstr>目录</vt:lpstr>
      <vt:lpstr>第1章 简介</vt:lpstr>
      <vt:lpstr>行业人员管理沟通技巧培训</vt:lpstr>
      <vt:lpstr>传统管理沟通模式的挑战</vt:lpstr>
      <vt:lpstr>培训内容概述</vt:lpstr>
      <vt:lpstr> </vt:lpstr>
      <vt:lpstr>预期效果</vt:lpstr>
      <vt:lpstr>第2章 沟通基础</vt:lpstr>
      <vt:lpstr>沟通的定义和重要性</vt:lpstr>
      <vt:lpstr>沟通的基本原则</vt:lpstr>
      <vt:lpstr> </vt:lpstr>
      <vt:lpstr>沟通障碍及解决方法</vt:lpstr>
      <vt:lpstr>情绪管理与沟通</vt:lpstr>
      <vt:lpstr>第3章 有效表达技巧</vt:lpstr>
      <vt:lpstr> </vt:lpstr>
      <vt:lpstr>非言语沟通</vt:lpstr>
      <vt:lpstr>语言运用技巧</vt:lpstr>
      <vt:lpstr>情感表达与共鸣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2024-09-29T14:35:43.174</cp:lastPrinted>
  <dcterms:created xsi:type="dcterms:W3CDTF">2024-09-29T06:35:43Z</dcterms:created>
  <dcterms:modified xsi:type="dcterms:W3CDTF">2024-09-29T06:35:45Z</dcterms:modified>
</cp:coreProperties>
</file>