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0A8B-F731-4E05-A072-9022CFC20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63731-E392-4B25-A732-127AA7F7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9A2AB-18A6-4145-BA5A-4629DFD9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F4E9E-2FD9-4B95-812E-8C90E4A0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245A7-898D-456F-9B67-54AA4953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AFFDE-0B52-45AB-82A4-F2FAAABB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E316D-D586-4A3A-BACE-579D3A083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36100-8CB0-47B8-B964-A35A6886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8863C-EF77-4F72-97A9-15C4FF99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D73DB-B835-4989-9E39-3FBF69F0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97495-1A2E-4A53-A1E2-4D8E864F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3166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针灸治疗不寐的临床实践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针灸治疗不寐的疗效评价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针灸治疗不寐的基本理论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26" r="30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不寐，也称为失眠，是指个体无法获得足够的睡眠或保持睡眠状态，导致白天疲劳、注意力不集中、情绪不稳定等症状。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根据病因和症状，不寐可分为短期失眠和长期失眠。根据严重程度，可分为轻度、中度和重度失眠。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不寐的病因多种多样，包括心理因素（如焦虑、抑郁）、生理因素（如疼痛、呼吸暂停综合症）、环境因素（如噪音、光线）等。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不寐的病理机制涉及神经系统、内分泌系统和免疫系统的相互作用。长期失眠可能导致这些系统的功能紊乱，进而引发一系列健康问题。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40" b="26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针灸治疗的理论基础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针灸通过刺激特定的经络和穴位，调节身体的气血运行，以达到治疗不寐的目的。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针灸认为人体内部环境的平衡与阴阳五行理论相关，通过调节阴阳平衡和五行相生相克的关系，可以治疗不寐。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针灸认为不寐与心、肝、脾、肾等脏腑功能失调有关，通过调节这些脏腑的功能可以治疗不寐。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针灸治疗不寐的临床实践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观察患者的面色、舌象、皮肤等，以判断病情的轻重和病位。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询问患者的不寐症状、病史、生活习惯等，以了解病因和病情。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通过听患者声音、气息等，判断病情和体质状况。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通过切脉、触诊等方式，了解患者的脉象、皮肤温度和湿度等，以判断病情和体质状况。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295" b="132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通过针刺穴位，刺激经络，调和气血，平衡阴阳，从而达到治疗不寐的目的。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通过艾灸特定穴位，温通经络，调和气血，改善睡眠质量。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通过拔罐刺激穴位，排毒活血，舒缓肌肉紧张，缓解不寐症状。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通过推拿按摩特定穴位和部位，舒缓肌肉紧张，改善睡眠质量。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艾灸治疗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拔罐治疗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在针灸治疗过程中，应注意避免过度刺激，以免引起不适。同时，患者应保持良好的生活习惯和情绪状态，避免过度疲劳和精神压力。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对于一些特殊疾病或体质的患者，如严重心脏病、肝病、肾病等，针灸治疗需谨慎或避免。此外，孕妇、儿童、老人等特殊人群也需在医生的指导下进行治疗。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注意事项与禁忌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针灸治疗不寐的案例分析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https://d.book118.com/867153166201006026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2024-09-01T08:55:00.890</cp:lastPrinted>
  <dcterms:created xsi:type="dcterms:W3CDTF">2024-09-01T00:55:00Z</dcterms:created>
  <dcterms:modified xsi:type="dcterms:W3CDTF">2024-09-01T00:55:02Z</dcterms:modified>
</cp:coreProperties>
</file>