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47BC-1612-4C1A-BCCD-64E2596C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3B801-8EB6-4E88-BD69-B1CCCBE17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47EAE-6F55-4E6B-BC36-469D9497D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CB283-2C68-49E5-909D-9A796461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733A1-447F-40B7-9511-8CCC0A36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0F796-07AD-474D-8F9D-0E603DA8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2015B-5BEF-4B98-A78C-2E925021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0F03E-9141-4E87-B7CB-1D5CBB3C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C0CA9-18F4-4658-A0C4-1A173473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EBD5-59EE-4DA5-A3B0-E186C553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F1BB-354C-4645-B9A4-3E32389A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4033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安全管理办法中的自然灾害和灾害预防措施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政府监管与社会参与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自然灾害概述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28" r="20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自然灾害是指由自然因素引起的、对人类生命财产和生存环境造成危害的各种灾害现象。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根据灾害成因和性质，自然灾害可分为气象灾害、地质灾害、海洋灾害、生物灾害等。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自然灾害往往造成大量人员伤亡，给受灾地区居民带来巨大的生命威胁。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自然灾害对房屋、道路、桥梁等基础设施造成严重破坏，导致巨大的经济损失。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自然灾害还会对生态环境造成破坏，如土地沙化、水源污染等，影响人类生存环境。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自然灾害的危害程度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自然灾害的成因复杂多样，包括地质构造、气候变化、生态环境等多种因素。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自然灾害具有突发性、不可预测性、破坏性大等特点，给预防和应对工作带来很大挑战。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自然灾害的成因与特点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灾害预防措施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通过预防措施，可以降低自然灾害发生时的损失，保护人民生命财产安全。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减少灾害损失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预防措施能够增强社会和个人的灾害应对能力，提高抗灾救灾效率。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通过减少灾害损失，可以促进经济、社会和环境的可持续发展。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包括建设防洪工程、抗震工程、防风工程等，以增强建筑物和基础设施的抵御能力。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工程性预防措施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包括制定应急预案、开展灾害教育、建立预警系统等，以提高社会和个人的灾害意识和应对能力。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非工程性预防措施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包括恢复生态环境、保护自然资源、减少环境破坏等，以降低自然灾害的发生概率和减轻其影响。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生态性预防措施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预防措施的实施与监管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根据灾害类型和风险等级，制定具体的实施计划，明确责任主体、时间表和资源配置。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制定和完善相关的法律法规，为预防措施的实施提供法律保障和支持。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建立健全的监管机制，对预防措施的实施过程进行监督和检查，确保措施的有效执行。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通过宣传教育，提高公众对自然灾害和灾害预防的认识和意识，促进全社会共同参与预防措施的实施。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自然灾害应对策略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针对不同类型的自然灾害，制定详细的应急预案，明确应急响应流程、责任分工和资源配置。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定期组织应急演练，提高应急响应能力和协同作战水平。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加强预案的宣传和培训，确保相关人员熟悉预案内容和操作流程。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加强与供应商和物流企业的合作，确保应急物资的运输和配送畅通无阻。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建立完善的应急物资储备体系，确保应急物资的充足和及时供应。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根据灾害类型和程度，合理调配应急资源，优先保障受灾地区和群众的基本生活需求。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应急资源的储备与调配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https://d.book118.com/867154033131006042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2024-09-16T03:04:42.349</cp:lastPrinted>
  <dcterms:created xsi:type="dcterms:W3CDTF">2024-09-15T19:04:42Z</dcterms:created>
  <dcterms:modified xsi:type="dcterms:W3CDTF">2024-09-15T19:04:44Z</dcterms:modified>
</cp:coreProperties>
</file>