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B6D857-89DA-472D-81CA-EF6F276ABC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828C9B-68A1-4EE3-87A7-25BD0D1F6F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877E6E-C152-4950-B456-0DB8C57E6B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FAFA3D-22FA-4F0A-8154-DAB3330D89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A17A857-6888-4992-98BD-0B6BC5A724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2B9D247-BD59-4659-B136-50D2707A67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1CDD5D5-34A3-4F3A-B351-735B757304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9AB11B-F2CB-4586-A454-D28C691393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60638F-5CE6-4FB3-B95A-2415D33533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3737B0-55D9-4308-8464-2BD13C71B3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7D38AF-FA6A-46D3-883F-5D27A3DE89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7155036156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763747" y="1807375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体育教师个人工作总结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90367"/>
            <a:ext cx="5811370" cy="425360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教学工作总结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竞赛与训练工作总结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科研与学术工作总结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学生管理与辅导工作总结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自我提升与专业成长总结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1674" r="167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7793" b="27793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总结工作成果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对过去一年的工作进行全面的回顾和总结，展示个人在体育教学方面的成绩和收获。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反思教学经验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通过总结工作中的经验教训，进一步提高自己的教育教学水平，为学生提供更优质的教学服务。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促进个人发展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通过对工作的总结和反思，发现自身的不足和需要改进的地方，为未来的职业发展制定更明确的目标和计划。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413" r="12413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3450" r="13450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汇报在过去一年中所教授的课程、教学内容以及教学方法等方面的情况。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教学内容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介绍学生的学习情况、成绩表现以及个人在指导学生方面的经验和做法。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学生表现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汇报参加的教研活动、学术交流等情况，以及个人在教研方面的成果和收获。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教研活动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介绍个人在学校或部门中承担的其他工作职责和任务，以及在这些方面所取得的成绩和贡献。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其他工作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教学工作总结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教学方法灵活多变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运用讲解、示范、练习、比赛等多种教学方法，激发学生的学习兴趣和积极性，提高教学效果。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教学内容丰富多样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根据教学大纲和学生需求，精心设计了包括体能训练、技能训练、战术训练、理论知识等多个方面的教学内容，确保学生全面发展。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注重个体差异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针对不同学生的身体状况和运动技能水平，制定个性化的教学方案，确保每个学生都能得到适当的指导和帮助。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教学内容与方法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通过定期的技能测试和体能测试，发现学生的运动成绩有了明显的提升，达到了预期的教学目标。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学生成绩稳步提升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学生在课堂上的表现更加积极，参与度明显提高，能够主动配合教师的教学安排。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学生参与度提高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在学期末的教学评价中，学生对教师的教学质量给予了高度评价，认为教学内容丰富、方法得当、效果显著。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教学质量得到认可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教学效果评估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为了更好地了解学生的需求和问题，需要加强与学生的沟通和交流，及时收集学生的反馈意见，调整教学策略。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加强与学生的沟通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作为一名体育教师，需要不断学习和提高自己的专业素养，关注最新的体育理论和教学方法，以便更好地指导学生。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提高自身专业素养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为了更全面地评估教学效果，需要进一步完善教学评估体系，包括学生自评、互评和教师评价等多个方面，确保评估结果更加客观、准确。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完善教学评估体系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教学反思与改进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竞赛与训练工作总结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市级比赛成绩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在市级比赛中，我指导的篮球队获得了冠军，足球队获得了亚军，同时我也荣获了市级优秀教练员的称号。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学校荣誉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由于我队在各项比赛中的优异表现，学校获得了体育道德风尚奖，我也被评为学校年度优秀教练员。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省级比赛成绩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在本学年度，我指导的田径队获得了省级比赛的团体第三名，其中有两名队员在个人项目中获得了金牌。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竞赛成绩与荣誉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针对不同项目和队员特点，我制定了详细的年度、季度和月度训练计划，包括体能训练、技能训练和战术训练等。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训练计划制定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在训练过程中，我严格按照训练计划进行，同时根据队员的实际情况进行适时的调整，确保训练的科学性和有效性。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训练计划执行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我采用了多种训练方法和手段，包括重复训练、间歇训练、模拟比赛等，以提高队员的竞技水平和比赛能力。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训练方法与手段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训练计划与执行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竞赛反思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在比赛过程中，我发现部分队员心理素质不够稳定，影响了比赛发挥。未来我将加强心理训练，提高队员的心理素质。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708" r="16708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训练反思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在训练过程中，有时过于注重技能训练而忽略了体能训练的重要性。未来我将更加注重体能训练的安排和实施。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改进方向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针对存在的问题和不足，我将进一步完善训练计划和手段，加强队员的心理素质和体能训练，提高队伍的整体实力。同时，我也将积极学习先进的训练理念和方法，不断提高自己的执教水平。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竞赛与训练反思与改进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https://d.book118.com/867155036156006046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2024-09-22T04:51:49.163</cp:lastPrinted>
  <dcterms:created xsi:type="dcterms:W3CDTF">2024-09-21T20:51:49Z</dcterms:created>
  <dcterms:modified xsi:type="dcterms:W3CDTF">2024-09-21T20:51:51Z</dcterms:modified>
</cp:coreProperties>
</file>