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C2EAF-4E4E-4185-813B-9A429EFF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50F2E-2504-4A23-865A-D3A4F1AF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2A229-E4A9-4700-AA51-AD550C81C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5CE69-278C-4EC6-AE88-692D3171E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10A11-8A00-42AD-93C6-8B2A9398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E5B22B-69A9-4180-8867-31037B08D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FA4E3-4FEC-4E04-AEC0-A4C73F2FC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15F75-1C0E-4EF1-A217-94E08BC73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671F7-9161-4AFD-9563-219FB428D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A1A3F-0A05-4F71-B0F6-A655F49F7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18C6A-E790-4B1A-9889-82D5CCE2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55066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平面设计行业趋势分析报告总结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平面设计行业概述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平面设计行业趋势分析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平面设计行业关键成功因素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平面设计行业未来展望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分析当前平面设计行业的最新趋势，为设计师、企业和相关机构提供有价值的参考信息，以指导未来的设计方向和市场策略。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随着数字技术的不断发展和消费者需求的变化，平面设计行业正经历着深刻的变革。了解行业趋势对于把握市场机遇、提升设计品质具有重要意义。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12" r="336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本报告涵盖了平面设计行业的多个方面，包括设计风格、技术应用、市场需求、行业竞争等方面的趋势分析。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通过收集大量的行业数据、案例分析和专家访谈，运用定性和定量分析方法，对平面设计行业的趋势进行深入剖析和解读。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平面设计行业概述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平面设计是一种通过视觉元素（如文字、图形、色彩、排版等）的创意组合，传达信息和表达想法的视觉艺术形式。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根据应用领域和客户需求的不同，平面设计可分为品牌设计、包装设计、广告设计、UI设计、插画设计等多个细分领域。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行业定义和分类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平面设计行业经历了从手工绘制到数字化设计的转变，随着互联网和移动设备的普及，行业规模不断扩大，应用领域也更加广泛。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目前，平面设计行业已经成为一个相对成熟的产业，市场竞争激烈，但同时也存在巨大的发展潜力和机遇。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行业发展历程和现状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主要包括设计软件、硬件设备、素材库等供应商，为设计师提供必要的工具和支持。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包括各类平面设计公司、工作室和独立设计师等，他们根据客户需求进行创意设计和制作。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主要包括广告主、品牌商、出版机构等需求方，他们将设计作品应用于实际的产品和服务中。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下游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行业产业链结构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平面设计行业趋势分析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跨界融合趋势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平面设计与其他行业的跨界融合趋势明显，如与建筑设计、产品设计等领域的合作日益密切。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随着消费者审美水平的提高，对平面设计作品的个性化需求不断增长，设计师需要更加注重创意和独特性。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品牌设计需求增加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品牌意识的提高使得企业对品牌设计的需求增加，包括LOGO设计、VI系统设计等。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随着数字化技术的发展，平面设计行业正逐步实现数字化与智能化转型，如利用AI技术进行设计辅助、智能排版等。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动态设计在平面设计中的应用越来越广泛，如动态海报、动态LOGO等，为设计作品增添了更多的生动性和趣味性。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动态设计趋势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3D打印技术的发展为平面设计提供了新的创作空间和实现方式，设计师可以通过3D打印将设计作品转化为立体形态。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844" r="27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行业集中度提高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随着市场竞争的加剧，平面设计行业的集中度不断提高，大型设计公司和知名品牌占据市场份额逐渐增加。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跨界竞争与合作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跨界竞争与合作成为平面设计行业的重要趋势，设计师需要不断拓展自己的知识领域和技能范围，以适应市场需求的变化。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国际化趋势加强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随着全球化的深入发展，平面设计行业的国际化趋势不断加强，设计师需要关注国际设计动态和市场趋势，提高自己的国际化视野和竞争力。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行业竞争格局趋势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https://d.book118.com/867155066144006043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2024-09-17T18:23:12.436</cp:lastPrinted>
  <dcterms:created xsi:type="dcterms:W3CDTF">2024-09-17T10:23:12Z</dcterms:created>
  <dcterms:modified xsi:type="dcterms:W3CDTF">2024-09-17T10:23:14Z</dcterms:modified>
</cp:coreProperties>
</file>