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57B1B-4DF9-4446-99AE-49337CC2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A41F8-1A7B-4422-B98D-C414B1E83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FAEA1-A1E7-4DDB-A3A4-0CC14CA0A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52D49-9837-4D98-92C6-38D19BC60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1032D-EDD8-4DAE-8E93-3CFEF212F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E8F89-7143-43F3-AB7C-0CA3FB8A3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B7376-E9EC-4E2E-AF06-5580D81A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58517-C27F-451A-AECF-0C8C96A7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A5B4F-5AE3-4F7F-B572-725C22E9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CB9E-6941-484B-8A1D-FD925299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FE5E3-ED5D-4451-8CB5-5E58A4A3A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603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湿疹病人的护理查房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湿疹病人的护理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湿疹治疗与药物管理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湿疹预防与健康教育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湿疹病人的病情监测与评估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湿疹是一种常见的皮肤病，以皮肤炎症和瘙痒为主要表现。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湿疹具有反复发作、病程长、易复发等特点，且在不同年龄段和不同部位有不同的表现形式。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29" r="18029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44" r="14544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785" r="7785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湿疹可能与遗传、免疫系统异常、内分泌失调等内部因素有关。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湿疹也可能与环境因素、过敏原、化学物质等外部因素有关。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内部因素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湿疹的症状主要包括皮肤瘙痒、红肿、丘疹、水疱、糜烂、渗出等。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湿疹可出现在身体的各个部位，如面部、四肢、躯干等，且在不同年龄段有不同的表现形式，如婴儿湿疹、成人湿疹等。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湿疹病人的护理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保持室内空气流通，避免潮湿环境，保持室内温度和湿度适宜。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保持皮肤清洁干燥，勤换洗衣物，避免过度清洗。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避免接触刺激性的物质，如香料、染料、清洁剂等。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避免使用过热的水和肥皂清洗皮肤，以免刺激皮肤。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避免食用过敏食物，如海鲜、鸡蛋、牛奶等。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多食用富含维生素和矿物质的食物，如蔬菜、水果、坚果等。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控制饮食中的脂肪和糖分摄入，以免影响皮肤健康。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保持充足的水分摄入，每天至少喝8杯水。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使用温和的清洁产品清洗皮肤，避免使用刺激性强的产品。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避免用力搓揉皮肤，以免损伤皮肤。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使用保湿产品保持皮肤湿润，避免使用含有酒精和香料的护肤品。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根据医生的建议使用药膏和药物，按时按量涂抹。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关心和理解病人的痛苦和困扰，给予心理支持和安慰。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帮助病人树立正确的疾病认知，增强治疗信心。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鼓励病人保持乐观心态，积极配合治疗。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提供专业的心理咨询和治疗服务，缓解病人的焦虑和抑郁情绪。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湿疹治疗与药物管理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https://d.book118.com/867156031140006040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2024-09-13T06:31:47.734</cp:lastPrinted>
  <dcterms:created xsi:type="dcterms:W3CDTF">2024-09-12T22:31:47Z</dcterms:created>
  <dcterms:modified xsi:type="dcterms:W3CDTF">2024-09-12T22:31:50Z</dcterms:modified>
</cp:coreProperties>
</file>