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09FFE-85F8-475D-B4EB-18153E4ED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83FBD-B73D-4E2F-884A-2519B27EB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BBCAB-6FAF-4119-86E0-DCC01F7D2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138A3-7D6B-45E3-B5ED-02EF95635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05E7DB-37AD-4847-A79C-D1340AE85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F177D-DA68-40EE-A593-82DF69FD8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3589D8-F178-4072-A781-E32022752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BD24C-E224-4A7E-BA73-9B7D7362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55F0B-513C-476C-B217-A2C035C0A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81777-CDBA-46B5-941A-7EB384909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B6259-F212-4600-BFAF-77A0EC9EB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6136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智能消防机器人应用助力人力替代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汇报人：PPT可修改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智能消防机器人技术概述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智能消防机器人应用场景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智能消防机器人与人力协同作战策略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智能消防机器人技术发展趋势与挑战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消防工作经常面临高温、浓烟、有毒气体等极端环境，对人员安全构成严重威胁。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随着城市化进程加快，火灾事故频发，消防力量不足的问题日益突出。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传统消防方式依赖人力，受人员体力和技能限制，救援效率有待提高。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高危险性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人力不足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救援效率低下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利用机器人携带的传感器和摄像头，实现火场环境的实时监测与数据传输，为指挥决策提供重要依据。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机器人可搭载灭火器材，远程控制进入火场实施灭火作业，同时可协助救援受困人员。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针对易燃易爆、有毒有害等危险品，机器人可进行安全有效的处理，降低人员伤亡风险。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侦查与监测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灭火与救援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危险品处理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机器人技术在消防领域的应用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机器人可快速响应、高效执行任务，不受人员体力和技能限制，显著提高救援效率。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提高救援效率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降低救援成本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通过机器人替代人力执行危险任务，可大幅减少人员伤亡，保障消防人员生命安全。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机器人可连续工作，无需休息和轮换，有效降低人力和物力成本。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人力替代的必要性与优势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智能消防机器人技术概述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14" b="5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机器人感知技术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通过搭载多种传感器，如温度传感器、烟雾传感器、气体传感器等，实现对火场环境的实时监测和感知。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图像识别技术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利用计算机视觉技术，对火场图像进行识别和处理，提取关键信息，为灭火决策提供数据支持。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声音识别技术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通过声音传感器捕捉火场内的声音信息，识别火源、燃烧物等关键声音特征，辅助判断火情。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远程控制技术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通过无线通信网络，实现对机器人的远程控制，使消防员能够在安全区域对机器人进行操控。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多机器人协同控制技术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实现多个机器人之间的协同作业，提高灭火效率和安全性。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自主控制技术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采用先进的控制算法，实现机器人在火场中的自主导航、避障、路径规划等功能。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机器人控制技术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多传感器融合导航技术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融合多种传感器的信息，提高机器人在复杂环境中的导航精度和鲁棒性。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SLAM技术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利用同步定位与地图构建（SLAM）技术，实现机器人在未知环境中的自我定位和地图构建。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路径规划技术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根据火场环境和任务需求，为机器人规划最优路径，确保机器人能够快速、准确地到达指定位置。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机器人导航与定位技术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采用无线通信网络，实现机器人与消防员、指挥中心之间的实时通信，传输图像、声音、数据等信息。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在火场中构建自组织网络，实现机器人之间的信息共享和协同作业。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自组网技术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825" r="208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采用先进的抗干扰技术，确保机器人在复杂电磁环境中的通信稳定性和可靠性。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抗干扰通信技术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机器人通信技术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智能消防机器人应用场景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25" r="246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现场环境感知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智能消防机器人配备先进的传感器和摄像头，能够实时感知火灾现场的温度、烟雾、有毒气体等环境参数，为救援人员提供准确的信息。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人员搜救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机器人具备红外感知和人脸识别技术，能够在浓烟、黑暗等恶劣环境下迅速定位被困人员，并通过无线通信向救援人员发送被困人员的具体位置信息。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障碍物识别与规避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机器人具备先进的计算机视觉和深度学习技术，能够识别火灾现场的障碍物，如倒塌的建筑物、燃烧的家具等，并自动规划安全路径，确保自身和被困人员的安全。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火灾现场侦查与搜救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救援设备运输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机器人可搭载救援设备，如呼吸器、破拆工具等，快速将设备运送至被困人员所在位置，为救援人员提供必要的支持。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灭火剂投放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智能消防机器人可携带多种灭火剂，如干粉、泡沫、水等，根据火灾类型自动选择合适的灭火剂进行投放，提高灭火效率。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火场协同作战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机器人可与消防员进行协同作战，通过无线通信实时共享火场信息，协助消防员制定灭火和救援策略。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灭火与救援行动支持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https://d.book118.com/867156136122006036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2024-09-11T15:13:59.385</cp:lastPrinted>
  <dcterms:created xsi:type="dcterms:W3CDTF">2024-09-11T07:13:59Z</dcterms:created>
  <dcterms:modified xsi:type="dcterms:W3CDTF">2024-09-11T07:14:01Z</dcterms:modified>
</cp:coreProperties>
</file>