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469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217.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tags" Target="../tags/tag11.xml" /><Relationship Id="rId13"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2.xml" /><Relationship Id="rId2" Type="http://schemas.openxmlformats.org/officeDocument/2006/relationships/tags" Target="../tags/tag13.xml" /><Relationship Id="rId3" Type="http://schemas.openxmlformats.org/officeDocument/2006/relationships/tags" Target="../tags/tag14.xml" /><Relationship Id="rId4" Type="http://schemas.openxmlformats.org/officeDocument/2006/relationships/tags" Target="../tags/tag15.xml" /><Relationship Id="rId5" Type="http://schemas.openxmlformats.org/officeDocument/2006/relationships/tags" Target="../tags/tag16.xml" /><Relationship Id="rId6" Type="http://schemas.openxmlformats.org/officeDocument/2006/relationships/tags" Target="../tags/tag17.xml" /><Relationship Id="rId7" Type="http://schemas.openxmlformats.org/officeDocument/2006/relationships/tags" Target="../tags/tag18.xml" /><Relationship Id="rId8"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19.xml" /><Relationship Id="rId3" Type="http://schemas.openxmlformats.org/officeDocument/2006/relationships/tags" Target="../tags/tag20.xml" /><Relationship Id="rId4" Type="http://schemas.openxmlformats.org/officeDocument/2006/relationships/tags" Target="../tags/tag21.xml" /><Relationship Id="rId5" Type="http://schemas.openxmlformats.org/officeDocument/2006/relationships/tags" Target="../tags/tag22.xml" /><Relationship Id="rId6" Type="http://schemas.openxmlformats.org/officeDocument/2006/relationships/tags" Target="../tags/tag23.xml" /><Relationship Id="rId7" Type="http://schemas.openxmlformats.org/officeDocument/2006/relationships/tags" Target="../tags/tag24.xml" /><Relationship Id="rId8"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slideMaster" Target="../slideMasters/slideMaster2.xml" /><Relationship Id="rId2" Type="http://schemas.openxmlformats.org/officeDocument/2006/relationships/tags" Target="../tags/tag25.xml" /><Relationship Id="rId3" Type="http://schemas.openxmlformats.org/officeDocument/2006/relationships/tags" Target="../tags/tag26.xml"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tags" Target="../tags/tag29.xml" /><Relationship Id="rId7" Type="http://schemas.openxmlformats.org/officeDocument/2006/relationships/tags" Target="../tags/tag30.xml" /><Relationship Id="rId8" Type="http://schemas.openxmlformats.org/officeDocument/2006/relationships/tags" Target="../tags/tag31.xml" /><Relationship Id="rId9" Type="http://schemas.openxmlformats.org/officeDocument/2006/relationships/tags" Target="../tags/tag3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33.xml" /><Relationship Id="rId2" Type="http://schemas.openxmlformats.org/officeDocument/2006/relationships/tags" Target="../tags/tag34.xml" /><Relationship Id="rId3" Type="http://schemas.openxmlformats.org/officeDocument/2006/relationships/tags" Target="../tags/tag35.xml" /><Relationship Id="rId4" Type="http://schemas.openxmlformats.org/officeDocument/2006/relationships/tags" Target="../tags/tag36.xml" /><Relationship Id="rId5" Type="http://schemas.openxmlformats.org/officeDocument/2006/relationships/tags" Target="../tags/tag37.xml" /><Relationship Id="rId6" Type="http://schemas.openxmlformats.org/officeDocument/2006/relationships/tags" Target="../tags/tag38.xml" /><Relationship Id="rId7" Type="http://schemas.openxmlformats.org/officeDocument/2006/relationships/tags" Target="../tags/tag39.xml" /><Relationship Id="rId8" Type="http://schemas.openxmlformats.org/officeDocument/2006/relationships/tags" Target="../tags/tag40.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41.xml" /><Relationship Id="rId10" Type="http://schemas.openxmlformats.org/officeDocument/2006/relationships/tags" Target="../tags/tag50.xml" /><Relationship Id="rId11" Type="http://schemas.openxmlformats.org/officeDocument/2006/relationships/slideMaster" Target="../slideMasters/slideMaster2.xml" /><Relationship Id="rId2" Type="http://schemas.openxmlformats.org/officeDocument/2006/relationships/tags" Target="../tags/tag42.xml" /><Relationship Id="rId3" Type="http://schemas.openxmlformats.org/officeDocument/2006/relationships/tags" Target="../tags/tag43.xml" /><Relationship Id="rId4" Type="http://schemas.openxmlformats.org/officeDocument/2006/relationships/tags" Target="../tags/tag44.xml" /><Relationship Id="rId5" Type="http://schemas.openxmlformats.org/officeDocument/2006/relationships/tags" Target="../tags/tag45.xml" /><Relationship Id="rId6" Type="http://schemas.openxmlformats.org/officeDocument/2006/relationships/tags" Target="../tags/tag46.xml" /><Relationship Id="rId7" Type="http://schemas.openxmlformats.org/officeDocument/2006/relationships/tags" Target="../tags/tag47.xml" /><Relationship Id="rId8" Type="http://schemas.openxmlformats.org/officeDocument/2006/relationships/tags" Target="../tags/tag48.xml" /><Relationship Id="rId9" Type="http://schemas.openxmlformats.org/officeDocument/2006/relationships/tags" Target="../tags/tag49.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57.xml" /><Relationship Id="rId2" Type="http://schemas.openxmlformats.org/officeDocument/2006/relationships/tags" Target="../tags/tag58.xml" /><Relationship Id="rId3" Type="http://schemas.openxmlformats.org/officeDocument/2006/relationships/tags" Target="../tags/tag59.xml" /><Relationship Id="rId4" Type="http://schemas.openxmlformats.org/officeDocument/2006/relationships/tags" Target="../tags/tag60.xml" /><Relationship Id="rId5" Type="http://schemas.openxmlformats.org/officeDocument/2006/relationships/tags" Target="../tags/tag61.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62.xml" /><Relationship Id="rId2" Type="http://schemas.openxmlformats.org/officeDocument/2006/relationships/tags" Target="../tags/tag63.xml" /><Relationship Id="rId3" Type="http://schemas.openxmlformats.org/officeDocument/2006/relationships/tags" Target="../tags/tag64.xml" /><Relationship Id="rId4" Type="http://schemas.openxmlformats.org/officeDocument/2006/relationships/tags" Target="../tags/tag65.xml" /><Relationship Id="rId5" Type="http://schemas.openxmlformats.org/officeDocument/2006/relationships/tags" Target="../tags/tag66.xml" /><Relationship Id="rId6" Type="http://schemas.openxmlformats.org/officeDocument/2006/relationships/tags" Target="../tags/tag67.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68.xml" /><Relationship Id="rId2" Type="http://schemas.openxmlformats.org/officeDocument/2006/relationships/tags" Target="../tags/tag69.xml" /><Relationship Id="rId3" Type="http://schemas.openxmlformats.org/officeDocument/2006/relationships/tags" Target="../tags/tag70.x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tags" Target="../tags/tag74.xml" /><Relationship Id="rId8"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83.xml" /><Relationship Id="rId11" Type="http://schemas.openxmlformats.org/officeDocument/2006/relationships/tags" Target="../tags/tag84.xml" /><Relationship Id="rId12" Type="http://schemas.openxmlformats.org/officeDocument/2006/relationships/slideMaster" Target="../slideMasters/slideMaster2.xml" /><Relationship Id="rId2" Type="http://schemas.openxmlformats.org/officeDocument/2006/relationships/tags" Target="../tags/tag75.xml" /><Relationship Id="rId3" Type="http://schemas.openxmlformats.org/officeDocument/2006/relationships/tags" Target="../tags/tag76.xml" /><Relationship Id="rId4" Type="http://schemas.openxmlformats.org/officeDocument/2006/relationships/tags" Target="../tags/tag77.xml" /><Relationship Id="rId5" Type="http://schemas.openxmlformats.org/officeDocument/2006/relationships/tags" Target="../tags/tag78.xml" /><Relationship Id="rId6" Type="http://schemas.openxmlformats.org/officeDocument/2006/relationships/tags" Target="../tags/tag79.xml" /><Relationship Id="rId7" Type="http://schemas.openxmlformats.org/officeDocument/2006/relationships/tags" Target="../tags/tag80.xml" /><Relationship Id="rId8" Type="http://schemas.openxmlformats.org/officeDocument/2006/relationships/tags" Target="../tags/tag81.xml" /><Relationship Id="rId9" Type="http://schemas.openxmlformats.org/officeDocument/2006/relationships/tags" Target="../tags/tag8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A383B16-1B10-4E4C-B073-65D60F6EEC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997CE2-5A3F-44AB-94CF-CDD31C4865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4D2A9E6-E386-4C42-9FC1-931AC45BB6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09B02F0-EB4A-4AA2-8030-DE11A12D7B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C1F8461-2797-483C-A96D-C6718FECC56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8A777BB-7465-4761-B1CD-245AA76002B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958F12D-891F-4E7B-9545-AF2ABBDD43C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D9422B-E807-4336-ABBE-390EEA799A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66EDB76-85BF-439E-826E-84A537BA45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223C0D-8177-4298-8F1A-1B1B5129C9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B775D0D-50E2-40C1-B7E6-33034B5FEE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pic>
        <p:nvPicPr>
          <p:cNvPr id="2097153" name="图片 9"/>
          <p:cNvPicPr>
            <a:picLocks noChangeAspect="1"/>
          </p:cNvPicPr>
          <p:nvPr>
            <p:custDataLst>
              <p:tags r:id="rId2"/>
            </p:custDataLst>
          </p:nvPr>
        </p:nvPicPr>
        <p:blipFill>
          <a:blip r:embed="rId1"/>
          <a:stretch>
            <a:fillRect/>
          </a:stretch>
        </p:blipFill>
        <p:spPr>
          <a:xfrm>
            <a:off x="0" y="0"/>
            <a:ext cx="12192000" cy="6858000"/>
          </a:xfrm>
          <a:prstGeom prst="rect">
            <a:avLst/>
          </a:prstGeom>
        </p:spPr>
      </p:pic>
      <p:cxnSp>
        <p:nvCxnSpPr>
          <p:cNvPr id="3145733" name="直接连接符 31"/>
          <p:cNvCxnSpPr/>
          <p:nvPr>
            <p:custDataLst>
              <p:tags r:id="rId3"/>
            </p:custDataLst>
          </p:nvPr>
        </p:nvCxnSpPr>
        <p:spPr>
          <a:xfrm>
            <a:off x="721895" y="5955632"/>
            <a:ext cx="4559968" cy="0"/>
          </a:xfrm>
          <a:prstGeom prst="line">
            <a:avLst/>
          </a:prstGeom>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p:nvPr>
            <p:custDataLst>
              <p:tags r:id="rId4"/>
            </p:custDataLst>
          </p:nvPr>
        </p:nvCxnSpPr>
        <p:spPr>
          <a:xfrm flipH="1">
            <a:off x="6902116" y="5987716"/>
            <a:ext cx="4559968" cy="0"/>
          </a:xfrm>
          <a:prstGeom prst="line">
            <a:avLst/>
          </a:prstGeom>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avLst>
              <a:gd name="adj" fmla="val 50000"/>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a:ea typeface="MiSans Normal"/>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avLst>
              <a:gd name="adj" fmla="val 50000"/>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a:ea typeface="MiSans Normal"/>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1400" b="0" i="0" u="none" strike="noStrike" kern="1200" cap="none" spc="0" normalizeH="0" baseline="0" noProof="1">
                <a:solidFill>
                  <a:schemeClr val="tx1"/>
                </a:solidFill>
                <a:latin typeface="+mn-ea"/>
                <a:ea typeface="+mn-ea"/>
                <a:cs typeface="MiSans Heavy" panose="00000a00000000000000" charset="-122"/>
              </a:defRPr>
            </a:lvl1pPr>
          </a:lstStyle>
          <a:p>
            <a:pPr lvl="0" algn="ctr"/>
            <a:r>
              <a:rPr>
                <a:sym typeface="+mn-ea"/>
              </a:rPr>
              <a:t>单击此处编辑文本</a:t>
            </a:r>
            <a:endParaRPr>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avLst/>
          </a:prstGeom>
          <a:noFill/>
        </p:spPr>
        <p:txBody>
          <a:bodyPr wrap="square" lIns="0" tIns="0" rIns="0" bIns="0" rtlCol="0">
            <a:normAutofit/>
          </a:bodyPr>
          <a:lstStyle>
            <a:lvl1pPr marL="0" marR="0" algn="ctr" defTabSz="914400" rtl="0" eaLnBrk="1" fontAlgn="auto" latinLnBrk="0" hangingPunct="1">
              <a:lnSpc>
                <a:spcPct val="100000"/>
              </a:lnSpc>
              <a:buClrTx/>
              <a:buSzTx/>
              <a:buFontTx/>
              <a:buNone/>
              <a:defRPr kumimoji="0" lang="zh-CN" altLang="en-US" sz="1800" b="0" i="0" u="none" strike="noStrike" kern="1200" cap="none" spc="0" normalizeH="0" baseline="0" noProof="1">
                <a:solidFill>
                  <a:schemeClr val="tx1"/>
                </a:solidFill>
                <a:latin typeface="+mn-ea"/>
                <a:ea typeface="+mn-ea"/>
                <a:cs typeface="MiSans Heavy" panose="00000a00000000000000" charset="-122"/>
              </a:defRPr>
            </a:lvl1pPr>
          </a:lstStyle>
          <a:p>
            <a:pPr lvl="0" algn="ctr"/>
            <a:r>
              <a:rPr>
                <a:sym typeface="+mn-ea"/>
              </a:rPr>
              <a:t>单击此处编辑母版文本样式</a:t>
            </a:r>
            <a:endParaRPr>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avLst/>
          </a:prstGeom>
          <a:noFill/>
        </p:spPr>
        <p:txBody>
          <a:bodyPr wrap="square" lIns="0" tIns="0" rIns="0" bIns="0" rtlCol="0" anchor="b" anchorCtr="0">
            <a:normAutofit/>
          </a:bodyPr>
          <a:lstStyle>
            <a:lvl1pPr marL="0" marR="0" algn="ctr" defTabSz="914400" rtl="0" eaLnBrk="1" fontAlgn="auto" latinLnBrk="0" hangingPunct="1">
              <a:lnSpc>
                <a:spcPct val="100000"/>
              </a:lnSpc>
              <a:buClrTx/>
              <a:buSzTx/>
              <a:buFontTx/>
              <a:buNone/>
              <a:defRPr kumimoji="0" lang="zh-CN" altLang="zh-CN" sz="6600" b="0" i="1" u="none" strike="noStrike" kern="1200" cap="none" spc="0" normalizeH="0" baseline="0" noProof="1">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lvl="0" algn="ctr">
              <a:lnSpc>
                <a:spcPct val="100000"/>
              </a:lnSpc>
            </a:pPr>
            <a:r>
              <a:rPr>
                <a:sym typeface="+mn-ea"/>
              </a:rPr>
              <a:t>单击此处编辑标题</a:t>
            </a:r>
            <a:endParaRPr>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78" name="页脚占位符 4"/>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sp>
        <p:nvSpPr>
          <p:cNvPr id="1048682" name="正文"/>
          <p:cNvSpPr txBox="1">
            <a:spLocks noGrp="1"/>
          </p:cNvSpPr>
          <p:nvPr>
            <p:ph idx="4"/>
            <p:custDataLst>
              <p:tags r:id="rId1"/>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309245" marR="0" lvl="0" indent="-309245" algn="l" defTabSz="914400" rtl="0" eaLnBrk="1" fontAlgn="auto" latinLnBrk="0" hangingPunct="1">
              <a:lnSpc>
                <a:spcPct val="130000"/>
              </a:lnSpc>
              <a:spcBef>
                <a:spcPts val="1200"/>
              </a:spcBef>
              <a:spcAft>
                <a:spcPct val="0"/>
              </a:spcAft>
              <a:buClr>
                <a:schemeClr val="accent2"/>
              </a:buClr>
              <a:buSzTx/>
              <a:buFont typeface="Wingdings" panose="05000000000000000000" charset="0"/>
              <a:buChar char="n"/>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lang="zh-CN" altLang="en-US">
                <a:sym typeface="+mn-ea"/>
              </a:rPr>
              <a:t>单击此处编辑母版文本样式</a:t>
            </a:r>
            <a:endParaRPr lang="zh-CN" altLang="en-US">
              <a:sym typeface="+mn-ea"/>
            </a:endParaRPr>
          </a:p>
          <a:p>
            <a:pPr lvl="1"/>
            <a:r>
              <a:rPr lang="zh-CN" altLang="en-US">
                <a:sym typeface="+mn-ea"/>
              </a:rPr>
              <a:t>第二级</a:t>
            </a:r>
            <a:endParaRPr lang="zh-CN" altLang="en-US">
              <a:sym typeface="+mn-ea"/>
            </a:endParaRPr>
          </a:p>
          <a:p>
            <a:pPr lvl="2"/>
            <a:r>
              <a:rPr lang="zh-CN" altLang="en-US">
                <a:sym typeface="+mn-ea"/>
              </a:rPr>
              <a:t>第三级</a:t>
            </a:r>
            <a:endParaRPr lang="zh-CN" altLang="en-US">
              <a:sym typeface="+mn-ea"/>
            </a:endParaRPr>
          </a:p>
          <a:p>
            <a:pPr lvl="3"/>
            <a:r>
              <a:rPr lang="zh-CN" altLang="en-US">
                <a:sym typeface="+mn-ea"/>
              </a:rPr>
              <a:t>第四级</a:t>
            </a:r>
            <a:endParaRPr lang="zh-CN" altLang="en-US">
              <a:sym typeface="+mn-ea"/>
            </a:endParaRPr>
          </a:p>
          <a:p>
            <a:pPr lvl="4"/>
            <a:r>
              <a:rPr lang="zh-CN" altLang="en-US">
                <a:sym typeface="+mn-ea"/>
              </a:rPr>
              <a:t>第五级</a:t>
            </a:r>
            <a:endParaRPr lang="zh-CN" altLang="en-US">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p:nvPr>
            <p:custDataLst>
              <p:tags r:id="rId3"/>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p:nvPr>
            <p:custDataLst>
              <p:tags r:id="rId4"/>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88" name="页脚占位符 4"/>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55" name="图片 6"/>
          <p:cNvPicPr>
            <a:picLocks noChangeAspect="1"/>
          </p:cNvPicPr>
          <p:nvPr>
            <p:custDataLst>
              <p:tags r:id="rId2"/>
            </p:custDataLst>
          </p:nvPr>
        </p:nvPicPr>
        <p:blipFill>
          <a:blip r:embed="rId1"/>
          <a:stretch>
            <a:fillRect/>
          </a:stretch>
        </p:blipFill>
        <p:spPr>
          <a:xfrm>
            <a:off x="0" y="0"/>
            <a:ext cx="12192000" cy="6858000"/>
          </a:xfrm>
          <a:prstGeom prst="rect">
            <a:avLst/>
          </a:prstGeom>
        </p:spPr>
      </p:pic>
      <p:cxnSp>
        <p:nvCxnSpPr>
          <p:cNvPr id="3145741" name="直接连接符 46"/>
          <p:cNvCxnSpPr/>
          <p:nvPr>
            <p:custDataLst>
              <p:tags r:id="rId3"/>
            </p:custDataLst>
          </p:nvPr>
        </p:nvCxnSpPr>
        <p:spPr>
          <a:xfrm>
            <a:off x="2482182" y="1122981"/>
            <a:ext cx="9613231" cy="0"/>
          </a:xfrm>
          <a:prstGeom prst="line">
            <a:avLst/>
          </a:prstGeom>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5400" b="0" i="0" u="none" strike="noStrike" kern="1200" cap="none" spc="300" normalizeH="0" baseline="0" noProof="1">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标题</a:t>
            </a:r>
            <a:endParaRPr>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96" name="页脚占位符 3"/>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pic>
        <p:nvPicPr>
          <p:cNvPr id="2097157" name="图片 8"/>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00" name="燕尾形 56"/>
          <p:cNvSpPr/>
          <p:nvPr>
            <p:custDataLst>
              <p:tags r:id="rId3"/>
            </p:custDataLst>
          </p:nvPr>
        </p:nvSpPr>
        <p:spPr>
          <a:xfrm>
            <a:off x="11238230" y="505460"/>
            <a:ext cx="185420" cy="184785"/>
          </a:xfrm>
          <a:prstGeom prst="chevron">
            <a:avLst>
              <a:gd name="adj" fmla="val 50000"/>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a:ea typeface="MiSans Normal"/>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avLst>
              <a:gd name="adj" fmla="val 50000"/>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a:ea typeface="MiSans Normal"/>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avLst/>
          </a:prstGeom>
          <a:noFill/>
        </p:spPr>
        <p:txBody>
          <a:bodyPr wrap="square" lIns="0" tIns="0" rIns="0" bIns="0" rtlCol="0" anchor="ctr" anchorCtr="0">
            <a:normAutofit/>
          </a:bodyPr>
          <a:lstStyle>
            <a:lvl1pPr marL="0" marR="0" algn="ctr" defTabSz="914400" rtl="0" eaLnBrk="1" fontAlgn="auto" latinLnBrk="0" hangingPunct="1">
              <a:lnSpc>
                <a:spcPct val="100000"/>
              </a:lnSpc>
              <a:buClrTx/>
              <a:buSzTx/>
              <a:buFontTx/>
              <a:buNone/>
              <a:defRPr kumimoji="0" lang="en-US" altLang="zh-CN" sz="2800" b="1" i="1" u="none" strike="noStrike" kern="1200" cap="none" spc="300" normalizeH="0" baseline="0" noProof="1">
                <a:gradFill>
                  <a:gsLst>
                    <a:gs pos="0">
                      <a:schemeClr val="accent1">
                        <a:lumMod val="20000"/>
                        <a:lumOff val="80000"/>
                      </a:schemeClr>
                    </a:gs>
                    <a:gs pos="100000">
                      <a:schemeClr val="accent1"/>
                    </a:gs>
                  </a:gsLst>
                  <a:lin ang="5400000" scaled="1"/>
                </a:gradFill>
                <a:latin typeface="+mn-ea"/>
                <a:ea typeface="+mn-ea"/>
                <a:cs typeface="+mn-cs"/>
              </a:defRPr>
            </a:lvl1pPr>
          </a:lstStyle>
          <a:p>
            <a:pPr lvl="0" algn="ctr"/>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5400" b="0" i="1" u="none" strike="noStrike" kern="1200" cap="none" spc="300" normalizeH="0" baseline="0" noProof="1">
                <a:gradFill>
                  <a:gsLst>
                    <a:gs pos="0">
                      <a:schemeClr val="accent1">
                        <a:lumMod val="20000"/>
                        <a:lumOff val="80000"/>
                      </a:schemeClr>
                    </a:gs>
                    <a:gs pos="100000">
                      <a:schemeClr val="accent1"/>
                    </a:gs>
                  </a:gsLst>
                  <a:lin ang="0" scaled="1"/>
                </a:gradFill>
                <a:latin typeface="+mj-ea"/>
                <a:ea typeface="+mj-ea"/>
                <a:cs typeface="+mn-cs"/>
              </a:defRPr>
            </a:lvl1pPr>
          </a:lstStyle>
          <a:p>
            <a:pPr lvl="0" algn="ctr"/>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10"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sp>
        <p:nvSpPr>
          <p:cNvPr id="1048714" name="正文"/>
          <p:cNvSpPr txBox="1">
            <a:spLocks noGrp="1"/>
          </p:cNvSpPr>
          <p:nvPr>
            <p:ph idx="5"/>
            <p:custDataLst>
              <p:tags r:id="rId1"/>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p:nvPr>
            <p:custDataLst>
              <p:tags r:id="rId4"/>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p:nvPr>
            <p:custDataLst>
              <p:tags r:id="rId5"/>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22" name="页脚占位符 5"/>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sp>
        <p:nvSpPr>
          <p:cNvPr id="1048726" name="标题"/>
          <p:cNvSpPr txBox="1">
            <a:spLocks noGrp="1"/>
          </p:cNvSpPr>
          <p:nvPr>
            <p:ph type="title" idx="7"/>
            <p:custDataLst>
              <p:tags r:id="rId1"/>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p:nvPr>
            <p:custDataLst>
              <p:tags r:id="rId2"/>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p:nvPr>
            <p:custDataLst>
              <p:tags r:id="rId3"/>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n-cs"/>
              </a:defRPr>
            </a:lvl1pPr>
          </a:lstStyle>
          <a:p>
            <a:pPr lvl="0"/>
            <a:r>
              <a:rPr>
                <a:sym typeface="+mn-ea"/>
              </a:rPr>
              <a:t>单击此处编辑母版标题样式</a:t>
            </a:r>
            <a:endParaRPr>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n-cs"/>
              </a:defRPr>
            </a:lvl1pPr>
          </a:lstStyle>
          <a:p>
            <a:pPr lvl="0"/>
            <a:r>
              <a:rPr>
                <a:sym typeface="+mn-ea"/>
              </a:rPr>
              <a:t>单击此处编辑母版标题样式</a:t>
            </a:r>
            <a:endParaRPr>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38" name="页脚占位符 7"/>
          <p:cNvSpPr>
            <a:spLocks noGrp="1"/>
          </p:cNvSpPr>
          <p:nvPr>
            <p:ph type="ftr" sz="quarter" idx="11"/>
            <p:custDataLst>
              <p:tags r:id="rId9"/>
            </p:custDataLst>
          </p:nvPr>
        </p:nvSpPr>
        <p:spPr>
          <a:xfrm>
            <a:off x="4038600" y="6356350"/>
            <a:ext cx="4114800" cy="365125"/>
          </a:xfrm>
        </p:spPr>
        <p:txBody>
          <a:bodyPr/>
          <a:lstStyle/>
          <a:p>
            <a:endParaRPr lang="zh-CN" altLang="en-US"/>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sp>
        <p:nvSpPr>
          <p:cNvPr id="1048742" name="标题"/>
          <p:cNvSpPr txBox="1">
            <a:spLocks noGrp="1"/>
          </p:cNvSpPr>
          <p:nvPr>
            <p:ph type="title" idx="3"/>
            <p:custDataLst>
              <p:tags r:id="rId1"/>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p:nvPr>
            <p:custDataLst>
              <p:tags r:id="rId2"/>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p:nvPr>
            <p:custDataLst>
              <p:tags r:id="rId3"/>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46" name="页脚占位符 3"/>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cxnSp>
        <p:nvCxnSpPr>
          <p:cNvPr id="3145755" name="直接连接符 6"/>
          <p:cNvCxnSpPr/>
          <p:nvPr>
            <p:custDataLst>
              <p:tags r:id="rId1"/>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p:nvPr>
            <p:custDataLst>
              <p:tags r:id="rId2"/>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lstStyle/>
          <a:p>
            <a:fld id="{297C79FE-DCC0-4620-A566-16CA7A0CE41F}" type="datetimeFigureOut">
              <a:rPr lang="zh-CN" altLang="en-US" smtClean="0"/>
              <a:t/>
            </a:fld>
            <a:endParaRPr lang="zh-CN" altLang="en-US"/>
          </a:p>
        </p:txBody>
      </p:sp>
      <p:sp>
        <p:nvSpPr>
          <p:cNvPr id="1048752" name="页脚占位符 2"/>
          <p:cNvSpPr>
            <a:spLocks noGrp="1"/>
          </p:cNvSpPr>
          <p:nvPr>
            <p:ph type="ftr" sz="quarter" idx="11"/>
            <p:custDataLst>
              <p:tags r:id="rId4"/>
            </p:custDataLst>
          </p:nvPr>
        </p:nvSpPr>
        <p:spPr/>
        <p:txBody>
          <a:bodyPr/>
          <a:lstStyle/>
          <a:p>
            <a:endParaRPr lang="zh-CN" altLang="en-US"/>
          </a:p>
        </p:txBody>
      </p:sp>
      <p:sp>
        <p:nvSpPr>
          <p:cNvPr id="1048754" name="灯片编号占位符 3"/>
          <p:cNvSpPr>
            <a:spLocks noGrp="1"/>
          </p:cNvSpPr>
          <p:nvPr>
            <p:ph type="sldNum" sz="quarter" idx="12"/>
            <p:custDataLst>
              <p:tags r:id="rId5"/>
            </p:custDataLst>
          </p:nvPr>
        </p:nvSpPr>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sp>
        <p:nvSpPr>
          <p:cNvPr id="1048756" name="正文"/>
          <p:cNvSpPr txBox="1">
            <a:spLocks noGrp="1"/>
          </p:cNvSpPr>
          <p:nvPr>
            <p:ph idx="3"/>
            <p:custDataLst>
              <p:tags r:id="rId1"/>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cxnSp>
        <p:nvCxnSpPr>
          <p:cNvPr id="3145759" name="直接连接符 7"/>
          <p:cNvCxnSpPr/>
          <p:nvPr>
            <p:custDataLst>
              <p:tags r:id="rId2"/>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p:nvPr>
            <p:custDataLst>
              <p:tags r:id="rId3"/>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60"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n-ea"/>
                <a:ea typeface="+mn-ea"/>
                <a:cs typeface="+mn-cs"/>
              </a:defRPr>
            </a:lvl1pPr>
          </a:lstStyle>
          <a:p>
            <a:pPr lvl="0" algn="l"/>
            <a:r>
              <a:rPr>
                <a:sym typeface="+mn-ea"/>
              </a:rPr>
              <a:t>单击此处编辑母版副标题样式</a:t>
            </a:r>
            <a:endParaRPr>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p:nvPr>
            <p:custDataLst>
              <p:tags r:id="rId3"/>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p:nvPr>
            <p:custDataLst>
              <p:tags r:id="rId4"/>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70" name="页脚占位符 3"/>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59" name="图片 8"/>
          <p:cNvPicPr>
            <a:picLocks noChangeAspect="1"/>
          </p:cNvPicPr>
          <p:nvPr>
            <p:custDataLst>
              <p:tags r:id="rId2"/>
            </p:custDataLst>
          </p:nvPr>
        </p:nvPicPr>
        <p:blipFill>
          <a:blip r:embed="rId1"/>
          <a:stretch>
            <a:fillRect/>
          </a:stretch>
        </p:blipFill>
        <p:spPr>
          <a:xfrm>
            <a:off x="0" y="0"/>
            <a:ext cx="12192000" cy="6858000"/>
          </a:xfrm>
          <a:prstGeom prst="rect">
            <a:avLst/>
          </a:prstGeom>
        </p:spPr>
      </p:pic>
      <p:cxnSp>
        <p:nvCxnSpPr>
          <p:cNvPr id="3145767" name="直接连接符 31"/>
          <p:cNvCxnSpPr/>
          <p:nvPr>
            <p:custDataLst>
              <p:tags r:id="rId3"/>
            </p:custDataLst>
          </p:nvPr>
        </p:nvCxnSpPr>
        <p:spPr>
          <a:xfrm>
            <a:off x="721895" y="5955632"/>
            <a:ext cx="4559968" cy="0"/>
          </a:xfrm>
          <a:prstGeom prst="line">
            <a:avLst/>
          </a:prstGeom>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p:nvPr>
            <p:custDataLst>
              <p:tags r:id="rId4"/>
            </p:custDataLst>
          </p:nvPr>
        </p:nvCxnSpPr>
        <p:spPr>
          <a:xfrm flipH="1">
            <a:off x="6902116" y="5987716"/>
            <a:ext cx="4559968" cy="0"/>
          </a:xfrm>
          <a:prstGeom prst="line">
            <a:avLst/>
          </a:prstGeom>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avLst>
              <a:gd name="adj" fmla="val 50000"/>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a:ea typeface="MiSans Normal"/>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avLst>
              <a:gd name="adj" fmla="val 50000"/>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a:ea typeface="MiSans Normal"/>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en-US" altLang="zh-CN" sz="6600" b="0" i="1" u="none" strike="noStrike" kern="1200" cap="none" spc="0" normalizeH="0" baseline="0" noProof="1">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lvl="0" algn="ctr">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1400" b="0" i="0" u="none" strike="noStrike" kern="1200" cap="none" spc="0" normalizeH="0" baseline="0" noProof="1">
                <a:solidFill>
                  <a:schemeClr val="tx1"/>
                </a:solidFill>
                <a:latin typeface="+mn-ea"/>
                <a:ea typeface="+mn-ea"/>
                <a:cs typeface="MiSans Heavy" panose="00000a00000000000000" charset="-122"/>
              </a:defRPr>
            </a:lvl1pPr>
          </a:lstStyle>
          <a:p>
            <a:pPr lvl="0" algn="ctr"/>
            <a:r>
              <a:rPr>
                <a:sym typeface="+mn-ea"/>
              </a:rPr>
              <a:t>单击此处编辑文本</a:t>
            </a:r>
            <a:endParaRPr>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84" name="页脚占位符 4"/>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85.xml" /><Relationship Id="rId13" Type="http://schemas.openxmlformats.org/officeDocument/2006/relationships/tags" Target="../tags/tag86.xml" /><Relationship Id="rId14" Type="http://schemas.openxmlformats.org/officeDocument/2006/relationships/tags" Target="../tags/tag87.xml" /><Relationship Id="rId15" Type="http://schemas.openxmlformats.org/officeDocument/2006/relationships/tags" Target="../tags/tag88.xml" /><Relationship Id="rId16" Type="http://schemas.openxmlformats.org/officeDocument/2006/relationships/tags" Target="../tags/tag89.xml" /><Relationship Id="rId17" Type="http://schemas.openxmlformats.org/officeDocument/2006/relationships/tags" Target="../tags/tag90.xml" /><Relationship Id="rId18" Type="http://schemas.openxmlformats.org/officeDocument/2006/relationships/tags" Target="../tags/tag91.xml" /><Relationship Id="rId19" Type="http://schemas.openxmlformats.org/officeDocument/2006/relationships/tags" Target="../tags/tag92.xml"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sp>
        <p:nvSpPr>
          <p:cNvPr id="1048654" name="标题"/>
          <p:cNvSpPr txBox="1">
            <a:spLocks noGrp="1"/>
          </p:cNvSpPr>
          <p:nvPr>
            <p:ph type="title" idx="3"/>
            <p:custDataLst>
              <p:tags r:id="rId1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29" name="直接连接符 6"/>
          <p:cNvCxnSpPr/>
          <p:nvPr>
            <p:custDataLst>
              <p:tags r:id="rId13"/>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p:nvPr>
            <p:custDataLst>
              <p:tags r:id="rId14"/>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7C79FE-DCC0-4620-A566-16CA7A0CE41F}" type="datetimeFigureOut">
              <a:rPr lang="zh-CN" altLang="en-US" smtClean="0"/>
              <a:t/>
            </a:fld>
            <a:endParaRPr lang="zh-CN" altLang="en-US"/>
          </a:p>
        </p:txBody>
      </p:sp>
      <p:sp>
        <p:nvSpPr>
          <p:cNvPr id="1048658" name="页脚占位符 10"/>
          <p:cNvSpPr>
            <a:spLocks noGrp="1"/>
          </p:cNvSpPr>
          <p:nvPr>
            <p:ph type="ftr" sz="quarter" idx="11"/>
            <p:custDataLst>
              <p:tags r:id="rId16"/>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A922F-1294-4387-9CB3-FCC8465D972A}" type="slidenum">
              <a:rPr lang="zh-CN" altLang="en-US" smtClean="0"/>
              <a:t/>
            </a:fld>
            <a:endParaRPr lang="zh-CN" altLang="en-US"/>
          </a:p>
        </p:txBody>
      </p:sp>
      <p:sp>
        <p:nvSpPr>
          <p:cNvPr id="1048662" name="文本占位符 1"/>
          <p:cNvSpPr>
            <a:spLocks noGrp="1"/>
          </p:cNvSpPr>
          <p:nvPr>
            <p:ph type="body" idx="1"/>
            <p:custDataLst>
              <p:tags r:id="rId18"/>
            </p:custDataLst>
          </p:nvPr>
        </p:nvSpPr>
        <p:spPr>
          <a:xfrm>
            <a:off x="608400" y="1475117"/>
            <a:ext cx="10969200" cy="4701846"/>
          </a:xfrm>
          <a:prstGeom prst="rect">
            <a:avLst/>
          </a:prstGeom>
          <a:ln>
            <a:noFill/>
            <a:prstDash val="sysDash"/>
          </a:ln>
        </p:spPr>
        <p:txBody>
          <a:bodyPr vert="horz" lIns="90000" tIns="46800" rIns="90000" bIns="46800" rtlCol="0">
            <a:normAutofit/>
          </a:bodyPr>
          <a:lstStyle/>
          <a:p>
            <a:pPr marL="309245" marR="0" lvl="0" indent="-309245" fontAlgn="auto">
              <a:lnSpc>
                <a:spcPct val="130000"/>
              </a:lnSpc>
              <a:spcBef>
                <a:spcPts val="1200"/>
              </a:spcBef>
              <a:spcAft>
                <a:spcPct val="0"/>
              </a:spcAft>
              <a:buClr>
                <a:schemeClr val="accent2"/>
              </a:buClr>
              <a:buSzTx/>
              <a:buFont typeface="Wingdings" panose="05000000000000000000" charset="0"/>
              <a:buChar char="n"/>
            </a:pPr>
            <a:r>
              <a:rPr lang="zh-CN" altLang="en-US"/>
              <a:t>单击此处编辑母版文本样式</a:t>
            </a:r>
            <a:endParaRPr lang="zh-CN" altLang="en-US"/>
          </a:p>
          <a:p>
            <a:pPr marR="0" lvl="1" fontAlgn="auto">
              <a:lnSpc>
                <a:spcPct val="120000"/>
              </a:lnSpc>
              <a:spcBef>
                <a:spcPct val="0"/>
              </a:spcBef>
              <a:spcAft>
                <a:spcPts val="600"/>
              </a:spcAft>
              <a:buChar char="●"/>
              <a:tabLst>
                <a:tab pos="1609725"/>
              </a:tabLst>
            </a:pPr>
            <a:r>
              <a:rPr lang="zh-CN" altLang="en-US"/>
              <a:t>二级</a:t>
            </a:r>
            <a:endParaRPr lang="zh-CN" altLang="en-US"/>
          </a:p>
          <a:p>
            <a:pPr marR="0" lvl="2" fontAlgn="auto">
              <a:lnSpc>
                <a:spcPct val="120000"/>
              </a:lnSpc>
              <a:spcBef>
                <a:spcPct val="0"/>
              </a:spcBef>
              <a:spcAft>
                <a:spcPts val="600"/>
              </a:spcAft>
              <a:buChar char="●"/>
            </a:pPr>
            <a:r>
              <a:rPr lang="zh-CN" altLang="en-US"/>
              <a:t>三级</a:t>
            </a:r>
            <a:endParaRPr lang="zh-CN" altLang="en-US"/>
          </a:p>
          <a:p>
            <a:pPr marR="0" lvl="3" fontAlgn="auto">
              <a:lnSpc>
                <a:spcPct val="120000"/>
              </a:lnSpc>
              <a:spcBef>
                <a:spcPct val="0"/>
              </a:spcBef>
              <a:spcAft>
                <a:spcPts val="300"/>
              </a:spcAft>
              <a:buFont typeface="Wingdings" panose="05000000000000000000" charset="0"/>
              <a:buChar char=""/>
            </a:pPr>
            <a:r>
              <a:rPr lang="zh-CN" altLang="en-US"/>
              <a:t>四级</a:t>
            </a:r>
            <a:endParaRPr lang="zh-CN" altLang="en-US"/>
          </a:p>
          <a:p>
            <a:pPr marR="0" lvl="4" fontAlgn="auto">
              <a:lnSpc>
                <a:spcPct val="120000"/>
              </a:lnSpc>
              <a:spcBef>
                <a:spcPct val="0"/>
              </a:spcBef>
              <a:spcAft>
                <a:spcPts val="300"/>
              </a:spcAft>
            </a:pPr>
            <a:r>
              <a:rPr lang="zh-CN" altLang="en-US"/>
              <a:t>五级</a:t>
            </a:r>
            <a:endParaRPr lang="zh-CN" altLang="en-US"/>
          </a:p>
        </p:txBody>
      </p:sp>
      <p:sp>
        <p:nvSpPr>
          <p:cNvPr id="1048664" name="KSO_TEMPLATE" hidden="1"/>
          <p:cNvSpPr/>
          <p:nvPr userDrawn="1">
            <p:custDataLst>
              <p:tags r:id="rId19"/>
            </p:custDataLst>
          </p:nvPr>
        </p:nvSpPr>
        <p:spPr>
          <a:xfrm flipH="1">
            <a:off x="0" y="0"/>
            <a:ext cx="0" cy="0"/>
          </a:xfrm>
          <a:prstGeom prst="rect">
            <a:avLst/>
          </a:prstGeom>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4685" r:id="rId2"/>
    <p:sldLayoutId id="2147484686" r:id="rId3"/>
    <p:sldLayoutId id="2147484687" r:id="rId4"/>
    <p:sldLayoutId id="2147484688" r:id="rId5"/>
    <p:sldLayoutId id="2147484689" r:id="rId6"/>
    <p:sldLayoutId id="2147484690" r:id="rId7"/>
    <p:sldLayoutId id="2147484691" r:id="rId8"/>
    <p:sldLayoutId id="2147484692" r:id="rId9"/>
    <p:sldLayoutId id="2147484693" r:id="rId10"/>
    <p:sldLayoutId id="2147484694"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iSans Heavy"/>
          <a:ea typeface="MiSans Heavy"/>
          <a:cs typeface="MiSans Heavy" panose="00000a00000000000000" charset="-122"/>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a:ln>
            <a:noFill/>
            <a:prstDash val="sysDot"/>
          </a:ln>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a:solidFill>
            <a:schemeClr val="tx1"/>
          </a:solidFill>
          <a:latin typeface="+mn-ea"/>
          <a:ea typeface="+mn-ea"/>
          <a:cs typeface="MiSans Heavy" panose="00000a00000000000000" charset="-122"/>
        </a:defRPr>
      </a:lvl2pPr>
      <a:lvl3pPr marL="11430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a:solidFill>
            <a:schemeClr val="tx1"/>
          </a:solidFill>
          <a:latin typeface="+mn-ea"/>
          <a:ea typeface="+mn-ea"/>
          <a:cs typeface="MiSans Heavy" panose="00000a00000000000000" charset="-122"/>
        </a:defRPr>
      </a:lvl3pPr>
      <a:lvl4pPr marL="16002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a:solidFill>
            <a:schemeClr val="tx1"/>
          </a:solidFill>
          <a:latin typeface="+mn-ea"/>
          <a:ea typeface="+mn-ea"/>
          <a:cs typeface="MiSans Heavy" panose="00000a00000000000000" charset="-122"/>
        </a:defRPr>
      </a:lvl4pPr>
      <a:lvl5pPr marL="20574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a:solidFill>
            <a:schemeClr val="tx1"/>
          </a:solidFill>
          <a:latin typeface="+mn-ea"/>
          <a:ea typeface="+mn-ea"/>
          <a:cs typeface="MiSans Heavy" panose="00000a00000000000000"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93.xml" /><Relationship Id="rId3" Type="http://schemas.openxmlformats.org/officeDocument/2006/relationships/tags" Target="../tags/tag94.xml" /><Relationship Id="rId4" Type="http://schemas.openxmlformats.org/officeDocument/2006/relationships/tags" Target="../tags/tag95.xml" /><Relationship Id="rId5" Type="http://schemas.openxmlformats.org/officeDocument/2006/relationships/tags" Target="../tags/tag9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05.xml" /><Relationship Id="rId11" Type="http://schemas.openxmlformats.org/officeDocument/2006/relationships/tags" Target="../tags/tag106.xml" /><Relationship Id="rId12" Type="http://schemas.openxmlformats.org/officeDocument/2006/relationships/tags" Target="../tags/tag107.xml" /><Relationship Id="rId13" Type="http://schemas.openxmlformats.org/officeDocument/2006/relationships/tags" Target="../tags/tag108.xml" /><Relationship Id="rId14" Type="http://schemas.openxmlformats.org/officeDocument/2006/relationships/tags" Target="../tags/tag109.xml" /><Relationship Id="rId15" Type="http://schemas.openxmlformats.org/officeDocument/2006/relationships/tags" Target="../tags/tag110.xml" /><Relationship Id="rId16" Type="http://schemas.openxmlformats.org/officeDocument/2006/relationships/tags" Target="../tags/tag111.xml" /><Relationship Id="rId17" Type="http://schemas.openxmlformats.org/officeDocument/2006/relationships/tags" Target="../tags/tag112.xml" /><Relationship Id="rId18" Type="http://schemas.openxmlformats.org/officeDocument/2006/relationships/tags" Target="../tags/tag113.xml" /><Relationship Id="rId19" Type="http://schemas.openxmlformats.org/officeDocument/2006/relationships/tags" Target="../tags/tag114.xml" /><Relationship Id="rId2" Type="http://schemas.openxmlformats.org/officeDocument/2006/relationships/tags" Target="../tags/tag97.xml" /><Relationship Id="rId20" Type="http://schemas.openxmlformats.org/officeDocument/2006/relationships/tags" Target="../tags/tag115.xml" /><Relationship Id="rId21" Type="http://schemas.openxmlformats.org/officeDocument/2006/relationships/tags" Target="../tags/tag116.xml" /><Relationship Id="rId3" Type="http://schemas.openxmlformats.org/officeDocument/2006/relationships/tags" Target="../tags/tag98.xml" /><Relationship Id="rId4" Type="http://schemas.openxmlformats.org/officeDocument/2006/relationships/tags" Target="../tags/tag99.xml" /><Relationship Id="rId5" Type="http://schemas.openxmlformats.org/officeDocument/2006/relationships/tags" Target="../tags/tag100.xml" /><Relationship Id="rId6" Type="http://schemas.openxmlformats.org/officeDocument/2006/relationships/tags" Target="../tags/tag101.xml" /><Relationship Id="rId7" Type="http://schemas.openxmlformats.org/officeDocument/2006/relationships/tags" Target="../tags/tag102.xml" /><Relationship Id="rId8" Type="http://schemas.openxmlformats.org/officeDocument/2006/relationships/tags" Target="../tags/tag103.xml" /><Relationship Id="rId9" Type="http://schemas.openxmlformats.org/officeDocument/2006/relationships/tags" Target="../tags/tag10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tags" Target="../tags/tag119.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23.xml" /><Relationship Id="rId3" Type="http://schemas.openxmlformats.org/officeDocument/2006/relationships/tags" Target="../tags/tag124.xml" /><Relationship Id="rId4" Type="http://schemas.openxmlformats.org/officeDocument/2006/relationships/tags" Target="../tags/tag125.xml" /><Relationship Id="rId5" Type="http://schemas.openxmlformats.org/officeDocument/2006/relationships/tags" Target="../tags/tag12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5.xml" /><Relationship Id="rId11" Type="http://schemas.openxmlformats.org/officeDocument/2006/relationships/tags" Target="../tags/tag136.xml" /><Relationship Id="rId12" Type="http://schemas.openxmlformats.org/officeDocument/2006/relationships/tags" Target="../tags/tag137.xml" /><Relationship Id="rId13" Type="http://schemas.openxmlformats.org/officeDocument/2006/relationships/tags" Target="../tags/tag138.xml" /><Relationship Id="rId2" Type="http://schemas.openxmlformats.org/officeDocument/2006/relationships/tags" Target="../tags/tag127.xml" /><Relationship Id="rId3" Type="http://schemas.openxmlformats.org/officeDocument/2006/relationships/tags" Target="../tags/tag128.xml" /><Relationship Id="rId4" Type="http://schemas.openxmlformats.org/officeDocument/2006/relationships/tags" Target="../tags/tag129.xml" /><Relationship Id="rId5" Type="http://schemas.openxmlformats.org/officeDocument/2006/relationships/tags" Target="../tags/tag130.xml" /><Relationship Id="rId6" Type="http://schemas.openxmlformats.org/officeDocument/2006/relationships/tags" Target="../tags/tag131.xml" /><Relationship Id="rId7" Type="http://schemas.openxmlformats.org/officeDocument/2006/relationships/tags" Target="../tags/tag132.xml" /><Relationship Id="rId8" Type="http://schemas.openxmlformats.org/officeDocument/2006/relationships/tags" Target="../tags/tag133.xml" /><Relationship Id="rId9" Type="http://schemas.openxmlformats.org/officeDocument/2006/relationships/tags" Target="../tags/tag13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7.xml" /><Relationship Id="rId11" Type="http://schemas.openxmlformats.org/officeDocument/2006/relationships/tags" Target="../tags/tag148.xml" /><Relationship Id="rId12" Type="http://schemas.openxmlformats.org/officeDocument/2006/relationships/tags" Target="../tags/tag149.xml" /><Relationship Id="rId13" Type="http://schemas.openxmlformats.org/officeDocument/2006/relationships/tags" Target="../tags/tag150.xml" /><Relationship Id="rId14" Type="http://schemas.openxmlformats.org/officeDocument/2006/relationships/tags" Target="../tags/tag151.xml" /><Relationship Id="rId15" Type="http://schemas.openxmlformats.org/officeDocument/2006/relationships/tags" Target="../tags/tag152.xml" /><Relationship Id="rId16" Type="http://schemas.openxmlformats.org/officeDocument/2006/relationships/tags" Target="../tags/tag153.xml" /><Relationship Id="rId17" Type="http://schemas.openxmlformats.org/officeDocument/2006/relationships/tags" Target="../tags/tag154.xml" /><Relationship Id="rId2" Type="http://schemas.openxmlformats.org/officeDocument/2006/relationships/tags" Target="../tags/tag139.xml" /><Relationship Id="rId3" Type="http://schemas.openxmlformats.org/officeDocument/2006/relationships/tags" Target="../tags/tag140.xml" /><Relationship Id="rId4" Type="http://schemas.openxmlformats.org/officeDocument/2006/relationships/tags" Target="../tags/tag141.xml" /><Relationship Id="rId5" Type="http://schemas.openxmlformats.org/officeDocument/2006/relationships/tags" Target="../tags/tag142.xml" /><Relationship Id="rId6" Type="http://schemas.openxmlformats.org/officeDocument/2006/relationships/tags" Target="../tags/tag143.xml" /><Relationship Id="rId7" Type="http://schemas.openxmlformats.org/officeDocument/2006/relationships/tags" Target="../tags/tag144.xml" /><Relationship Id="rId8" Type="http://schemas.openxmlformats.org/officeDocument/2006/relationships/tags" Target="../tags/tag145.xml" /><Relationship Id="rId9" Type="http://schemas.openxmlformats.org/officeDocument/2006/relationships/tags" Target="../tags/tag14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55.xml" /><Relationship Id="rId3" Type="http://schemas.openxmlformats.org/officeDocument/2006/relationships/tags" Target="../tags/tag156.xml" /><Relationship Id="rId4" Type="http://schemas.openxmlformats.org/officeDocument/2006/relationships/tags" Target="../tags/tag15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58.xml" /><Relationship Id="rId3" Type="http://schemas.openxmlformats.org/officeDocument/2006/relationships/tags" Target="../tags/tag159.xml" /><Relationship Id="rId4" Type="http://schemas.openxmlformats.org/officeDocument/2006/relationships/tags" Target="../tags/tag160.xml" /><Relationship Id="rId5" Type="http://schemas.openxmlformats.org/officeDocument/2006/relationships/tags" Target="../tags/tag161.xml" /><Relationship Id="rId6" Type="http://schemas.openxmlformats.org/officeDocument/2006/relationships/tags" Target="../tags/tag162.xml" /><Relationship Id="rId7" Type="http://schemas.openxmlformats.org/officeDocument/2006/relationships/tags" Target="../tags/tag163.xml" /><Relationship Id="rId8" Type="http://schemas.openxmlformats.org/officeDocument/2006/relationships/tags" Target="../tags/tag164.xml" /><Relationship Id="rId9" Type="http://schemas.openxmlformats.org/officeDocument/2006/relationships/tags" Target="../tags/tag16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74.xml" /><Relationship Id="rId11" Type="http://schemas.openxmlformats.org/officeDocument/2006/relationships/tags" Target="../tags/tag175.xml" /><Relationship Id="rId12" Type="http://schemas.openxmlformats.org/officeDocument/2006/relationships/tags" Target="../tags/tag176.xml" /><Relationship Id="rId13" Type="http://schemas.openxmlformats.org/officeDocument/2006/relationships/tags" Target="../tags/tag177.xml" /><Relationship Id="rId14" Type="http://schemas.openxmlformats.org/officeDocument/2006/relationships/tags" Target="../tags/tag178.xml" /><Relationship Id="rId15" Type="http://schemas.openxmlformats.org/officeDocument/2006/relationships/tags" Target="../tags/tag179.xml" /><Relationship Id="rId16" Type="http://schemas.openxmlformats.org/officeDocument/2006/relationships/tags" Target="../tags/tag180.xml" /><Relationship Id="rId17" Type="http://schemas.openxmlformats.org/officeDocument/2006/relationships/tags" Target="../tags/tag181.xml" /><Relationship Id="rId18" Type="http://schemas.openxmlformats.org/officeDocument/2006/relationships/tags" Target="../tags/tag182.xml" /><Relationship Id="rId19" Type="http://schemas.openxmlformats.org/officeDocument/2006/relationships/tags" Target="../tags/tag183.xml" /><Relationship Id="rId2" Type="http://schemas.openxmlformats.org/officeDocument/2006/relationships/tags" Target="../tags/tag166.xml" /><Relationship Id="rId20" Type="http://schemas.openxmlformats.org/officeDocument/2006/relationships/tags" Target="../tags/tag184.xml" /><Relationship Id="rId21" Type="http://schemas.openxmlformats.org/officeDocument/2006/relationships/tags" Target="../tags/tag185.xml" /><Relationship Id="rId22" Type="http://schemas.openxmlformats.org/officeDocument/2006/relationships/tags" Target="../tags/tag186.xml" /><Relationship Id="rId23" Type="http://schemas.openxmlformats.org/officeDocument/2006/relationships/tags" Target="../tags/tag187.xml" /><Relationship Id="rId24" Type="http://schemas.openxmlformats.org/officeDocument/2006/relationships/tags" Target="../tags/tag188.xml" /><Relationship Id="rId25" Type="http://schemas.openxmlformats.org/officeDocument/2006/relationships/tags" Target="../tags/tag189.xml" /><Relationship Id="rId26" Type="http://schemas.openxmlformats.org/officeDocument/2006/relationships/tags" Target="../tags/tag190.xml" /><Relationship Id="rId27" Type="http://schemas.openxmlformats.org/officeDocument/2006/relationships/tags" Target="../tags/tag191.xml" /><Relationship Id="rId28" Type="http://schemas.openxmlformats.org/officeDocument/2006/relationships/tags" Target="../tags/tag192.xml" /><Relationship Id="rId29" Type="http://schemas.openxmlformats.org/officeDocument/2006/relationships/tags" Target="../tags/tag193.xml" /><Relationship Id="rId3" Type="http://schemas.openxmlformats.org/officeDocument/2006/relationships/tags" Target="../tags/tag167.xml" /><Relationship Id="rId4" Type="http://schemas.openxmlformats.org/officeDocument/2006/relationships/tags" Target="../tags/tag168.xml" /><Relationship Id="rId5" Type="http://schemas.openxmlformats.org/officeDocument/2006/relationships/tags" Target="../tags/tag169.xml" /><Relationship Id="rId6" Type="http://schemas.openxmlformats.org/officeDocument/2006/relationships/tags" Target="../tags/tag170.xml" /><Relationship Id="rId7" Type="http://schemas.openxmlformats.org/officeDocument/2006/relationships/tags" Target="../tags/tag171.xml" /><Relationship Id="rId8" Type="http://schemas.openxmlformats.org/officeDocument/2006/relationships/tags" Target="../tags/tag172.xml" /><Relationship Id="rId9" Type="http://schemas.openxmlformats.org/officeDocument/2006/relationships/tags" Target="../tags/tag17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2.xml" /><Relationship Id="rId11" Type="http://schemas.openxmlformats.org/officeDocument/2006/relationships/tags" Target="../tags/tag203.xml" /><Relationship Id="rId12" Type="http://schemas.openxmlformats.org/officeDocument/2006/relationships/tags" Target="../tags/tag204.xml" /><Relationship Id="rId13" Type="http://schemas.openxmlformats.org/officeDocument/2006/relationships/tags" Target="../tags/tag205.xml" /><Relationship Id="rId14" Type="http://schemas.openxmlformats.org/officeDocument/2006/relationships/tags" Target="../tags/tag206.xml" /><Relationship Id="rId15" Type="http://schemas.openxmlformats.org/officeDocument/2006/relationships/tags" Target="../tags/tag207.xml" /><Relationship Id="rId16" Type="http://schemas.openxmlformats.org/officeDocument/2006/relationships/tags" Target="../tags/tag208.xml" /><Relationship Id="rId17" Type="http://schemas.openxmlformats.org/officeDocument/2006/relationships/tags" Target="../tags/tag209.xml" /><Relationship Id="rId18" Type="http://schemas.openxmlformats.org/officeDocument/2006/relationships/tags" Target="../tags/tag210.xml" /><Relationship Id="rId19" Type="http://schemas.openxmlformats.org/officeDocument/2006/relationships/tags" Target="../tags/tag211.xml" /><Relationship Id="rId2" Type="http://schemas.openxmlformats.org/officeDocument/2006/relationships/tags" Target="../tags/tag194.xml" /><Relationship Id="rId20" Type="http://schemas.openxmlformats.org/officeDocument/2006/relationships/tags" Target="../tags/tag212.xml" /><Relationship Id="rId21" Type="http://schemas.openxmlformats.org/officeDocument/2006/relationships/tags" Target="../tags/tag213.xml" /><Relationship Id="rId3" Type="http://schemas.openxmlformats.org/officeDocument/2006/relationships/tags" Target="../tags/tag195.xml" /><Relationship Id="rId4" Type="http://schemas.openxmlformats.org/officeDocument/2006/relationships/tags" Target="../tags/tag196.xml" /><Relationship Id="rId5" Type="http://schemas.openxmlformats.org/officeDocument/2006/relationships/tags" Target="../tags/tag197.xml" /><Relationship Id="rId6" Type="http://schemas.openxmlformats.org/officeDocument/2006/relationships/tags" Target="../tags/tag198.xml" /><Relationship Id="rId7" Type="http://schemas.openxmlformats.org/officeDocument/2006/relationships/tags" Target="../tags/tag199.xml" /><Relationship Id="rId8" Type="http://schemas.openxmlformats.org/officeDocument/2006/relationships/tags" Target="../tags/tag200.xml" /><Relationship Id="rId9" Type="http://schemas.openxmlformats.org/officeDocument/2006/relationships/tags" Target="../tags/tag20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14.xml" /><Relationship Id="rId3" Type="http://schemas.openxmlformats.org/officeDocument/2006/relationships/tags" Target="../tags/tag215.xml" /><Relationship Id="rId4" Type="http://schemas.openxmlformats.org/officeDocument/2006/relationships/tags" Target="../tags/tag2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7156201125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29" name=""/>
        <p:cNvGrpSpPr/>
        <p:nvPr/>
      </p:nvGrpSpPr>
      <p:grpSpPr>
        <a:xfrm>
          <a:off x="0" y="0"/>
          <a:ext cx="0" cy="0"/>
        </a:xfrm>
      </p:grpSpPr>
      <p:sp>
        <p:nvSpPr>
          <p:cNvPr id="1048648" name="文本占位符 1"/>
          <p:cNvSpPr>
            <a:spLocks noGrp="1"/>
          </p:cNvSpPr>
          <p:nvPr>
            <p:ph type="body" idx="3"/>
            <p:custDataLst>
              <p:tags r:id="rId2"/>
            </p:custDataLst>
          </p:nvPr>
        </p:nvSpPr>
        <p:spPr/>
        <p:txBody>
          <a:bodyPr/>
          <a:lstStyle/>
          <a:p>
            <a:r>
              <a:rPr lang="zh-CN" altLang="en-US"/>
              <a:t>汇报人：</a:t>
            </a:r>
            <a:r>
              <a:rPr lang="en-US" altLang="zh-CN"/>
              <a:t>WPS</a:t>
            </a:r>
            <a:endParaRPr lang="zh-CN" altLang="en-US"/>
          </a:p>
        </p:txBody>
      </p:sp>
      <p:sp>
        <p:nvSpPr>
          <p:cNvPr id="1048650" name="文本占位符 2"/>
          <p:cNvSpPr>
            <a:spLocks noGrp="1"/>
          </p:cNvSpPr>
          <p:nvPr>
            <p:ph type="body" idx="2"/>
            <p:custDataLst>
              <p:tags r:id="rId3"/>
            </p:custDataLst>
          </p:nvPr>
        </p:nvSpPr>
        <p:spPr/>
        <p:txBody>
          <a:bodyPr/>
          <a:lstStyle/>
          <a:p>
            <a:r>
              <a:rPr lang="zh-CN" altLang="en-US"/>
              <a:t>WPS,a click to unlimited possibilities</a:t>
            </a:r>
            <a:endParaRPr lang="zh-CN" altLang="en-US"/>
          </a:p>
        </p:txBody>
      </p:sp>
      <p:sp>
        <p:nvSpPr>
          <p:cNvPr id="1048652" name="标题 4"/>
          <p:cNvSpPr>
            <a:spLocks noGrp="1"/>
          </p:cNvSpPr>
          <p:nvPr>
            <p:ph type="title" idx="1"/>
            <p:custDataLst>
              <p:tags r:id="rId4"/>
            </p:custDataLst>
          </p:nvPr>
        </p:nvSpPr>
        <p:spPr/>
        <p:txBody>
          <a:bodyPr>
            <a:normAutofit fontScale="90000"/>
          </a:bodyPr>
          <a:lstStyle/>
          <a:p>
            <a:r>
              <a:rPr lang="zh-CN" altLang="en-US"/>
              <a:t>计算机科学与技术专业：人工智能技术在企业信息化中的应用与实践</a:t>
            </a:r>
            <a:endParaRPr lang="zh-CN" altLang="en-US"/>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57" name=""/>
        <p:cNvGrpSpPr/>
        <p:nvPr/>
      </p:nvGrpSpPr>
      <p:grpSpPr>
        <a:xfrm>
          <a:off x="0" y="0"/>
          <a:ext cx="0" cy="0"/>
        </a:xfrm>
      </p:grpSpPr>
      <p:sp>
        <p:nvSpPr>
          <p:cNvPr id="1048804" name="标题 3"/>
          <p:cNvSpPr>
            <a:spLocks noGrp="1"/>
          </p:cNvSpPr>
          <p:nvPr>
            <p:ph type="title" idx="1"/>
            <p:custDataLst>
              <p:tags r:id="rId2"/>
            </p:custDataLst>
          </p:nvPr>
        </p:nvSpPr>
        <p:spPr/>
        <p:txBody>
          <a:bodyPr>
            <a:normAutofit fontScale="90000"/>
          </a:bodyPr>
          <a:lstStyle/>
          <a:p>
            <a:r>
              <a:rPr lang="zh-CN" altLang="en-US"/>
              <a:t>目录</a:t>
            </a:r>
            <a:endParaRPr lang="zh-CN" altLang="en-US"/>
          </a:p>
        </p:txBody>
      </p:sp>
      <p:sp>
        <p:nvSpPr>
          <p:cNvPr id="1048806" name="序号"/>
          <p:cNvSpPr txBox="1"/>
          <p:nvPr>
            <p:custDataLst>
              <p:tags r:id="rId3"/>
            </p:custDataLst>
          </p:nvPr>
        </p:nvSpPr>
        <p:spPr>
          <a:xfrm>
            <a:off x="580914" y="2278904"/>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a:rPr>
              <a:t>01</a:t>
            </a:r>
            <a:endParaRPr lang="en-US" sz="2000">
              <a:solidFill>
                <a:schemeClr val="accent1"/>
              </a:solidFill>
              <a:latin typeface="+mj-lt"/>
              <a:ea typeface="MiSans Heavy"/>
            </a:endParaRPr>
          </a:p>
        </p:txBody>
      </p:sp>
      <p:sp>
        <p:nvSpPr>
          <p:cNvPr id="1048808" name="标题"/>
          <p:cNvSpPr txBox="1"/>
          <p:nvPr>
            <p:custDataLst>
              <p:tags r:id="rId4"/>
            </p:custDataLst>
          </p:nvPr>
        </p:nvSpPr>
        <p:spPr>
          <a:xfrm>
            <a:off x="1102174" y="3324286"/>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900"/>
              <a:t>添加</a:t>
            </a:r>
            <a:endParaRPr lang="zh-CN" altLang="en-US" sz="1900"/>
          </a:p>
          <a:p>
            <a:r>
              <a:rPr lang="zh-CN" altLang="en-US" sz="1900"/>
              <a:t>目录标题</a:t>
            </a:r>
            <a:endParaRPr lang="zh-CN" altLang="en-US" sz="1900"/>
          </a:p>
        </p:txBody>
      </p:sp>
      <p:cxnSp>
        <p:nvCxnSpPr>
          <p:cNvPr id="3145775" name="直接连接符 24"/>
          <p:cNvCxnSpPr/>
          <p:nvPr>
            <p:custDataLst>
              <p:tags r:id="rId5"/>
            </p:custDataLst>
          </p:nvPr>
        </p:nvCxnSpPr>
        <p:spPr>
          <a:xfrm flipH="1">
            <a:off x="922363" y="2946670"/>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6"/>
            </p:custDataLst>
          </p:nvPr>
        </p:nvSpPr>
        <p:spPr>
          <a:xfrm>
            <a:off x="2388552" y="2278117"/>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a:rPr>
              <a:t>02</a:t>
            </a:r>
            <a:endParaRPr lang="en-US" sz="2000">
              <a:solidFill>
                <a:schemeClr val="accent1"/>
              </a:solidFill>
              <a:latin typeface="+mj-lt"/>
              <a:ea typeface="MiSans Heavy"/>
            </a:endParaRPr>
          </a:p>
        </p:txBody>
      </p:sp>
      <p:sp>
        <p:nvSpPr>
          <p:cNvPr id="1048812" name="标题"/>
          <p:cNvSpPr txBox="1"/>
          <p:nvPr>
            <p:custDataLst>
              <p:tags r:id="rId7"/>
            </p:custDataLst>
          </p:nvPr>
        </p:nvSpPr>
        <p:spPr>
          <a:xfrm>
            <a:off x="2909606" y="3323697"/>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900"/>
              <a:t>计算机科学与技术专业概述</a:t>
            </a:r>
            <a:endParaRPr lang="zh-CN" altLang="en-US" sz="1900"/>
          </a:p>
        </p:txBody>
      </p:sp>
      <p:cxnSp>
        <p:nvCxnSpPr>
          <p:cNvPr id="3145777" name="直接连接符 50"/>
          <p:cNvCxnSpPr/>
          <p:nvPr>
            <p:custDataLst>
              <p:tags r:id="rId8"/>
            </p:custDataLst>
          </p:nvPr>
        </p:nvCxnSpPr>
        <p:spPr>
          <a:xfrm flipH="1">
            <a:off x="2730001" y="2945882"/>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9"/>
            </p:custDataLst>
          </p:nvPr>
        </p:nvSpPr>
        <p:spPr>
          <a:xfrm>
            <a:off x="4196190" y="2278904"/>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a:rPr>
              <a:t>03</a:t>
            </a:r>
            <a:endParaRPr lang="en-US" sz="2000">
              <a:solidFill>
                <a:schemeClr val="accent1"/>
              </a:solidFill>
              <a:latin typeface="+mj-lt"/>
              <a:ea typeface="MiSans Heavy"/>
            </a:endParaRPr>
          </a:p>
        </p:txBody>
      </p:sp>
      <p:sp>
        <p:nvSpPr>
          <p:cNvPr id="1048816" name="标题"/>
          <p:cNvSpPr txBox="1"/>
          <p:nvPr>
            <p:custDataLst>
              <p:tags r:id="rId10"/>
            </p:custDataLst>
          </p:nvPr>
        </p:nvSpPr>
        <p:spPr>
          <a:xfrm>
            <a:off x="4717627" y="3324286"/>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900"/>
              <a:t>人工智能技术的基本概念与原理</a:t>
            </a:r>
            <a:endParaRPr lang="zh-CN" altLang="en-US" sz="1900"/>
          </a:p>
        </p:txBody>
      </p:sp>
      <p:cxnSp>
        <p:nvCxnSpPr>
          <p:cNvPr id="3145779" name="直接连接符 55"/>
          <p:cNvCxnSpPr/>
          <p:nvPr>
            <p:custDataLst>
              <p:tags r:id="rId11"/>
            </p:custDataLst>
          </p:nvPr>
        </p:nvCxnSpPr>
        <p:spPr>
          <a:xfrm flipH="1">
            <a:off x="4537639" y="2946670"/>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2"/>
            </p:custDataLst>
          </p:nvPr>
        </p:nvSpPr>
        <p:spPr>
          <a:xfrm>
            <a:off x="6003828" y="2278117"/>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a:rPr>
              <a:t>04</a:t>
            </a:r>
            <a:endParaRPr lang="en-US" sz="2000">
              <a:solidFill>
                <a:schemeClr val="accent1"/>
              </a:solidFill>
              <a:latin typeface="+mj-lt"/>
              <a:ea typeface="MiSans Heavy"/>
            </a:endParaRPr>
          </a:p>
        </p:txBody>
      </p:sp>
      <p:sp>
        <p:nvSpPr>
          <p:cNvPr id="1048820" name="标题"/>
          <p:cNvSpPr txBox="1"/>
          <p:nvPr>
            <p:custDataLst>
              <p:tags r:id="rId13"/>
            </p:custDataLst>
          </p:nvPr>
        </p:nvSpPr>
        <p:spPr>
          <a:xfrm>
            <a:off x="6525059" y="3323697"/>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900"/>
              <a:t>企业信息化概述</a:t>
            </a:r>
            <a:endParaRPr lang="zh-CN" altLang="en-US" sz="1900"/>
          </a:p>
        </p:txBody>
      </p:sp>
      <p:cxnSp>
        <p:nvCxnSpPr>
          <p:cNvPr id="3145781" name="直接连接符 60"/>
          <p:cNvCxnSpPr/>
          <p:nvPr>
            <p:custDataLst>
              <p:tags r:id="rId14"/>
            </p:custDataLst>
          </p:nvPr>
        </p:nvCxnSpPr>
        <p:spPr>
          <a:xfrm flipH="1">
            <a:off x="6345277" y="2945882"/>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5"/>
            </p:custDataLst>
          </p:nvPr>
        </p:nvSpPr>
        <p:spPr>
          <a:xfrm>
            <a:off x="7811466" y="2278904"/>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a:rPr>
              <a:t>05</a:t>
            </a:r>
            <a:endParaRPr lang="en-US" sz="2000">
              <a:solidFill>
                <a:schemeClr val="accent1"/>
              </a:solidFill>
              <a:latin typeface="+mj-lt"/>
              <a:ea typeface="MiSans Heavy"/>
            </a:endParaRPr>
          </a:p>
        </p:txBody>
      </p:sp>
      <p:sp>
        <p:nvSpPr>
          <p:cNvPr id="1048824" name="标题"/>
          <p:cNvSpPr txBox="1"/>
          <p:nvPr>
            <p:custDataLst>
              <p:tags r:id="rId16"/>
            </p:custDataLst>
          </p:nvPr>
        </p:nvSpPr>
        <p:spPr>
          <a:xfrm>
            <a:off x="8332491" y="3324286"/>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900"/>
              <a:t>人工智能技术在企业信息化中的应用与实践</a:t>
            </a:r>
            <a:endParaRPr lang="zh-CN" altLang="en-US" sz="1900"/>
          </a:p>
        </p:txBody>
      </p:sp>
      <p:cxnSp>
        <p:nvCxnSpPr>
          <p:cNvPr id="3145783" name="直接连接符 65"/>
          <p:cNvCxnSpPr/>
          <p:nvPr>
            <p:custDataLst>
              <p:tags r:id="rId17"/>
            </p:custDataLst>
          </p:nvPr>
        </p:nvCxnSpPr>
        <p:spPr>
          <a:xfrm flipH="1">
            <a:off x="8152915" y="2946670"/>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8"/>
            </p:custDataLst>
          </p:nvPr>
        </p:nvSpPr>
        <p:spPr>
          <a:xfrm>
            <a:off x="9619105" y="2278117"/>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a:rPr>
              <a:t>06</a:t>
            </a:r>
            <a:endParaRPr lang="en-US" sz="2000">
              <a:solidFill>
                <a:schemeClr val="accent1"/>
              </a:solidFill>
              <a:latin typeface="+mj-lt"/>
              <a:ea typeface="MiSans Heavy"/>
            </a:endParaRPr>
          </a:p>
        </p:txBody>
      </p:sp>
      <p:sp>
        <p:nvSpPr>
          <p:cNvPr id="1048828" name="标题"/>
          <p:cNvSpPr txBox="1"/>
          <p:nvPr>
            <p:custDataLst>
              <p:tags r:id="rId19"/>
            </p:custDataLst>
          </p:nvPr>
        </p:nvSpPr>
        <p:spPr>
          <a:xfrm>
            <a:off x="10140512" y="3323697"/>
            <a:ext cx="1510022" cy="1593416"/>
          </a:xfrm>
          <a:prstGeom prst="rect">
            <a:avLst/>
          </a:prstGeom>
          <a:noFill/>
        </p:spPr>
        <p:txBody>
          <a:bodyPr wrap="square" lIns="0" tIns="0" rIns="0" bIns="0" rtlCol="0" anchor="t">
            <a:normAutofit fontScale="71667" lnSpcReduction="10000"/>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计算机科学与技术专业在企业信息化中的职业发展路径</a:t>
            </a:r>
            <a:endParaRPr lang="zh-CN" altLang="en-US"/>
          </a:p>
        </p:txBody>
      </p:sp>
      <p:cxnSp>
        <p:nvCxnSpPr>
          <p:cNvPr id="3145785" name="直接连接符 70"/>
          <p:cNvCxnSpPr/>
          <p:nvPr>
            <p:custDataLst>
              <p:tags r:id="rId20"/>
            </p:custDataLst>
          </p:nvPr>
        </p:nvCxnSpPr>
        <p:spPr>
          <a:xfrm flipH="1">
            <a:off x="9960554" y="2945882"/>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1"/>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65" name=""/>
        <p:cNvGrpSpPr/>
        <p:nvPr/>
      </p:nvGrpSpPr>
      <p:grpSpPr>
        <a:xfrm>
          <a:off x="0" y="0"/>
          <a:ext cx="0" cy="0"/>
        </a:xfrm>
      </p:grpSpPr>
      <p:sp>
        <p:nvSpPr>
          <p:cNvPr id="1048858" name="文本占位符 1"/>
          <p:cNvSpPr>
            <a:spLocks noGrp="1"/>
          </p:cNvSpPr>
          <p:nvPr>
            <p:ph type="body" idx="2"/>
            <p:custDataLst>
              <p:tags r:id="rId2"/>
            </p:custDataLst>
          </p:nvPr>
        </p:nvSpPr>
        <p:spPr/>
        <p:txBody>
          <a:bodyPr/>
          <a:lstStyle/>
          <a:p>
            <a:r>
              <a:rPr lang="zh-CN" altLang="en-US"/>
              <a:t>PART ONE</a:t>
            </a:r>
            <a:endParaRPr lang="zh-CN" altLang="en-US"/>
          </a:p>
        </p:txBody>
      </p:sp>
      <p:sp>
        <p:nvSpPr>
          <p:cNvPr id="1048860" name="标题 2"/>
          <p:cNvSpPr>
            <a:spLocks noGrp="1"/>
          </p:cNvSpPr>
          <p:nvPr>
            <p:ph type="title" idx="1"/>
            <p:custDataLst>
              <p:tags r:id="rId3"/>
            </p:custDataLst>
          </p:nvPr>
        </p:nvSpPr>
        <p:spPr/>
        <p:txBody>
          <a:bodyPr>
            <a:normAutofit fontScale="90000"/>
          </a:bodyPr>
          <a:lstStyle/>
          <a:p>
            <a:r>
              <a:rPr lang="zh-CN" altLang="en-US"/>
              <a:t>添加章节标题</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73" name=""/>
        <p:cNvGrpSpPr/>
        <p:nvPr/>
      </p:nvGrpSpPr>
      <p:grpSpPr>
        <a:xfrm>
          <a:off x="0" y="0"/>
          <a:ext cx="0" cy="0"/>
        </a:xfrm>
      </p:grpSpPr>
      <p:sp>
        <p:nvSpPr>
          <p:cNvPr id="1048902" name="文本占位符 1"/>
          <p:cNvSpPr>
            <a:spLocks noGrp="1"/>
          </p:cNvSpPr>
          <p:nvPr>
            <p:ph type="body" idx="2"/>
            <p:custDataLst>
              <p:tags r:id="rId2"/>
            </p:custDataLst>
          </p:nvPr>
        </p:nvSpPr>
        <p:spPr/>
        <p:txBody>
          <a:bodyPr/>
          <a:lstStyle/>
          <a:p>
            <a:r>
              <a:rPr lang="zh-CN" altLang="en-US"/>
              <a:t>PART TWO</a:t>
            </a:r>
            <a:endParaRPr lang="zh-CN" altLang="en-US"/>
          </a:p>
        </p:txBody>
      </p:sp>
      <p:sp>
        <p:nvSpPr>
          <p:cNvPr id="1048904" name="标题 2"/>
          <p:cNvSpPr>
            <a:spLocks noGrp="1"/>
          </p:cNvSpPr>
          <p:nvPr>
            <p:ph type="title" idx="1"/>
            <p:custDataLst>
              <p:tags r:id="rId3"/>
            </p:custDataLst>
          </p:nvPr>
        </p:nvSpPr>
        <p:spPr/>
        <p:txBody>
          <a:bodyPr>
            <a:normAutofit fontScale="90000"/>
          </a:bodyPr>
          <a:lstStyle/>
          <a:p>
            <a:r>
              <a:rPr lang="zh-CN" altLang="en-US"/>
              <a:t>计算机科学与技术专业概述</a:t>
            </a:r>
            <a:endParaRPr lang="zh-CN" altLang="en-US"/>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8974" name="标题 2"/>
          <p:cNvSpPr>
            <a:spLocks noGrp="1"/>
          </p:cNvSpPr>
          <p:nvPr>
            <p:ph type="title" idx="3"/>
          </p:nvPr>
        </p:nvSpPr>
        <p:spPr/>
        <p:txBody>
          <a:bodyPr>
            <a:normAutofit fontScale="94444"/>
          </a:bodyPr>
          <a:lstStyle/>
          <a:p>
            <a:r>
              <a:rPr lang="zh-CN" altLang="en-US"/>
              <a:t>专业的历史与发展</a:t>
            </a:r>
            <a:endParaRPr lang="zh-CN" altLang="en-US"/>
          </a:p>
        </p:txBody>
      </p:sp>
      <p:sp>
        <p:nvSpPr>
          <p:cNvPr id="1048976" name="矩形 31"/>
          <p:cNvSpPr/>
          <p:nvPr>
            <p:custDataLst>
              <p:tags r:id="rId2"/>
            </p:custDataLst>
          </p:nvPr>
        </p:nvSpPr>
        <p:spPr>
          <a:xfrm>
            <a:off x="2677374" y="1490400"/>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计算机科学与技术专业的起源：起源于20世纪40年代，随着计算机技术的发展而逐渐形成</a:t>
            </a:r>
            <a:endParaRPr lang="zh-CN" altLang="en-US" sz="1200" spc="150">
              <a:solidFill>
                <a:schemeClr val="tx1">
                  <a:lumMod val="65000"/>
                  <a:lumOff val="35000"/>
                </a:schemeClr>
              </a:solidFill>
              <a:latin typeface="+mn-ea"/>
              <a:sym typeface="+mn-ea"/>
            </a:endParaRPr>
          </a:p>
        </p:txBody>
      </p:sp>
      <p:sp>
        <p:nvSpPr>
          <p:cNvPr id="1048978" name="矩形 4"/>
          <p:cNvSpPr/>
          <p:nvPr>
            <p:custDataLst>
              <p:tags r:id="rId3"/>
            </p:custDataLst>
          </p:nvPr>
        </p:nvSpPr>
        <p:spPr>
          <a:xfrm>
            <a:off x="2677374" y="2725605"/>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发展历程：从最初的电子计算机到现代的人工智能技术，经历了多个阶段的发展</a:t>
            </a:r>
            <a:endParaRPr lang="zh-CN" altLang="en-US" sz="1200" spc="150">
              <a:solidFill>
                <a:schemeClr val="tx1">
                  <a:lumMod val="65000"/>
                  <a:lumOff val="35000"/>
                </a:schemeClr>
              </a:solidFill>
              <a:latin typeface="+mn-ea"/>
              <a:sym typeface="+mn-ea"/>
            </a:endParaRPr>
          </a:p>
        </p:txBody>
      </p:sp>
      <p:sp>
        <p:nvSpPr>
          <p:cNvPr id="1048980" name="矩形 5"/>
          <p:cNvSpPr/>
          <p:nvPr>
            <p:custDataLst>
              <p:tags r:id="rId4"/>
            </p:custDataLst>
          </p:nvPr>
        </p:nvSpPr>
        <p:spPr>
          <a:xfrm>
            <a:off x="2677374" y="3960809"/>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专业特点：注重理论与实践相结合，强调创新思维和解决问题的能力</a:t>
            </a:r>
            <a:endParaRPr lang="zh-CN" altLang="en-US" sz="1200" spc="150">
              <a:solidFill>
                <a:schemeClr val="tx1">
                  <a:lumMod val="65000"/>
                  <a:lumOff val="35000"/>
                </a:schemeClr>
              </a:solidFill>
              <a:latin typeface="+mn-ea"/>
              <a:sym typeface="+mn-ea"/>
            </a:endParaRPr>
          </a:p>
        </p:txBody>
      </p:sp>
      <p:sp>
        <p:nvSpPr>
          <p:cNvPr id="1048982" name="矩形 7"/>
          <p:cNvSpPr/>
          <p:nvPr>
            <p:custDataLst>
              <p:tags r:id="rId5"/>
            </p:custDataLst>
          </p:nvPr>
        </p:nvSpPr>
        <p:spPr>
          <a:xfrm>
            <a:off x="2677374" y="5196014"/>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应用领域：广泛应用于各个行业，如金融、医疗、教育、交通等，对人类社会产生了深远影响</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016" name="标题 2"/>
          <p:cNvSpPr>
            <a:spLocks noGrp="1"/>
          </p:cNvSpPr>
          <p:nvPr>
            <p:ph type="title" idx="3"/>
          </p:nvPr>
        </p:nvSpPr>
        <p:spPr/>
        <p:txBody>
          <a:bodyPr>
            <a:normAutofit fontScale="94444"/>
          </a:bodyPr>
          <a:lstStyle/>
          <a:p>
            <a:r>
              <a:rPr lang="zh-CN" altLang="en-US"/>
              <a:t>专业的培养目标与课程设置</a:t>
            </a:r>
            <a:endParaRPr lang="zh-CN" altLang="en-US"/>
          </a:p>
        </p:txBody>
      </p:sp>
      <p:sp>
        <p:nvSpPr>
          <p:cNvPr id="1049018" name="圆角矩形 26"/>
          <p:cNvSpPr/>
          <p:nvPr>
            <p:custDataLst>
              <p:tags r:id="rId2"/>
            </p:custDataLst>
          </p:nvPr>
        </p:nvSpPr>
        <p:spPr>
          <a:xfrm>
            <a:off x="60840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020" name="圆角矩形 28"/>
          <p:cNvSpPr/>
          <p:nvPr>
            <p:custDataLst>
              <p:tags r:id="rId3"/>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effectLst/>
              <a:latin typeface="+mn-ea"/>
              <a:sym typeface="+mn-ea"/>
            </a:endParaRPr>
          </a:p>
        </p:txBody>
      </p:sp>
      <p:sp>
        <p:nvSpPr>
          <p:cNvPr id="1049022" name="文本框 31"/>
          <p:cNvSpPr txBox="1"/>
          <p:nvPr>
            <p:custDataLst>
              <p:tags r:id="rId4"/>
            </p:custDataLst>
          </p:nvPr>
        </p:nvSpPr>
        <p:spPr>
          <a:xfrm>
            <a:off x="763379" y="2290359"/>
            <a:ext cx="2282900" cy="3405176"/>
          </a:xfrm>
          <a:prstGeom prst="rect">
            <a:avLst/>
          </a:prstGeom>
          <a:noFill/>
        </p:spPr>
        <p:txBody>
          <a:bodyPr wrap="square" rtlCol="0" anchor="t" anchorCtr="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spc="200">
                <a:solidFill>
                  <a:schemeClr val="tx1">
                    <a:lumMod val="85000"/>
                    <a:lumOff val="15000"/>
                  </a:schemeClr>
                </a:solidFill>
                <a:latin typeface="+mn-ea"/>
                <a:sym typeface="+mn-ea"/>
              </a:rPr>
              <a:t>培养目标：培养具备计算机科学与技术专业知识和技能的人才，能够从事人工智能技术在企业信息化中的应用与实践工作。</a:t>
            </a:r>
            <a:endParaRPr lang="zh-CN" altLang="en-US" sz="2000" spc="200">
              <a:solidFill>
                <a:schemeClr val="tx1">
                  <a:lumMod val="85000"/>
                  <a:lumOff val="15000"/>
                </a:schemeClr>
              </a:solidFill>
              <a:latin typeface="+mn-ea"/>
              <a:sym typeface="+mn-ea"/>
            </a:endParaRPr>
          </a:p>
        </p:txBody>
      </p:sp>
      <p:sp>
        <p:nvSpPr>
          <p:cNvPr id="1049024" name="圆角矩形 29"/>
          <p:cNvSpPr/>
          <p:nvPr>
            <p:custDataLst>
              <p:tags r:id="rId5"/>
            </p:custDataLst>
          </p:nvPr>
        </p:nvSpPr>
        <p:spPr>
          <a:xfrm>
            <a:off x="340056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026" name="圆角矩形 32"/>
          <p:cNvSpPr/>
          <p:nvPr>
            <p:custDataLst>
              <p:tags r:id="rId6"/>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028" name="文本框 34"/>
          <p:cNvSpPr txBox="1"/>
          <p:nvPr>
            <p:custDataLst>
              <p:tags r:id="rId7"/>
            </p:custDataLst>
          </p:nvPr>
        </p:nvSpPr>
        <p:spPr>
          <a:xfrm>
            <a:off x="3558080" y="2290359"/>
            <a:ext cx="2280103" cy="3406519"/>
          </a:xfrm>
          <a:prstGeom prst="rect">
            <a:avLst/>
          </a:prstGeom>
          <a:noFill/>
        </p:spPr>
        <p:txBody>
          <a:bodyPr wrap="square" rtlCol="0" anchor="t" anchorCtr="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课程设置：包括计算机科学基础、人工智能基础、机器学习、深度学习、自然语言处理、计算机视觉、数据挖掘等专业课程。</a:t>
            </a:r>
            <a:endParaRPr lang="zh-CN" altLang="en-US" sz="2000" spc="200">
              <a:solidFill>
                <a:schemeClr val="tx1">
                  <a:lumMod val="85000"/>
                  <a:lumOff val="15000"/>
                </a:schemeClr>
              </a:solidFill>
              <a:latin typeface="+mn-ea"/>
              <a:sym typeface="+mn-ea"/>
            </a:endParaRPr>
          </a:p>
        </p:txBody>
      </p:sp>
      <p:sp>
        <p:nvSpPr>
          <p:cNvPr id="1049030" name="圆角矩形 3"/>
          <p:cNvSpPr/>
          <p:nvPr>
            <p:custDataLst>
              <p:tags r:id="rId8"/>
            </p:custDataLst>
          </p:nvPr>
        </p:nvSpPr>
        <p:spPr>
          <a:xfrm>
            <a:off x="619272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032" name="圆角矩形 4"/>
          <p:cNvSpPr/>
          <p:nvPr>
            <p:custDataLst>
              <p:tags r:id="rId9"/>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034" name="文本框 5"/>
          <p:cNvSpPr txBox="1"/>
          <p:nvPr>
            <p:custDataLst>
              <p:tags r:id="rId10"/>
            </p:custDataLst>
          </p:nvPr>
        </p:nvSpPr>
        <p:spPr>
          <a:xfrm>
            <a:off x="634960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实践环节：包括课程设计、实验、实习、毕业设计等实践环节，以提高学生的实践能力和创新能力。</a:t>
            </a:r>
            <a:endParaRPr lang="zh-CN" altLang="en-US" sz="2000" spc="200">
              <a:solidFill>
                <a:schemeClr val="tx1">
                  <a:lumMod val="85000"/>
                  <a:lumOff val="15000"/>
                </a:schemeClr>
              </a:solidFill>
              <a:latin typeface="+mn-ea"/>
              <a:sym typeface="+mn-ea"/>
            </a:endParaRPr>
          </a:p>
        </p:txBody>
      </p:sp>
      <p:sp>
        <p:nvSpPr>
          <p:cNvPr id="1049036" name="圆角矩形 8"/>
          <p:cNvSpPr/>
          <p:nvPr>
            <p:custDataLst>
              <p:tags r:id="rId11"/>
            </p:custDataLst>
          </p:nvPr>
        </p:nvSpPr>
        <p:spPr>
          <a:xfrm>
            <a:off x="898488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038" name="圆角矩形 9"/>
          <p:cNvSpPr/>
          <p:nvPr>
            <p:custDataLst>
              <p:tags r:id="rId12"/>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040" name="文本框 10"/>
          <p:cNvSpPr txBox="1"/>
          <p:nvPr>
            <p:custDataLst>
              <p:tags r:id="rId13"/>
            </p:custDataLst>
          </p:nvPr>
        </p:nvSpPr>
        <p:spPr>
          <a:xfrm>
            <a:off x="914176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综合素质培养：注重培养学生的团队协作能力、沟通能力、创新思维等综合素质。</a:t>
            </a:r>
            <a:endParaRPr lang="zh-CN" altLang="en-US" sz="2000" spc="200">
              <a:solidFill>
                <a:schemeClr val="tx1">
                  <a:lumMod val="85000"/>
                  <a:lumOff val="15000"/>
                </a:schemeClr>
              </a:solidFill>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074" name="标题 2"/>
          <p:cNvSpPr>
            <a:spLocks noGrp="1"/>
          </p:cNvSpPr>
          <p:nvPr>
            <p:ph type="title" idx="3"/>
          </p:nvPr>
        </p:nvSpPr>
        <p:spPr/>
        <p:txBody>
          <a:bodyPr>
            <a:normAutofit fontScale="94444"/>
          </a:bodyPr>
          <a:lstStyle/>
          <a:p>
            <a:r>
              <a:rPr lang="zh-CN" altLang="en-US"/>
              <a:t>专业的就业前景与方向</a:t>
            </a:r>
            <a:endParaRPr lang="zh-CN" altLang="en-US"/>
          </a:p>
        </p:txBody>
      </p:sp>
      <p:sp>
        <p:nvSpPr>
          <p:cNvPr id="1049076" name="Rectangle 6"/>
          <p:cNvSpPr/>
          <p:nvPr>
            <p:custDataLst>
              <p:tags r:id="rId2"/>
            </p:custDataLst>
          </p:nvPr>
        </p:nvSpPr>
        <p:spPr>
          <a:xfrm>
            <a:off x="810568" y="1789832"/>
            <a:ext cx="10767313" cy="753598"/>
          </a:xfrm>
          <a:custGeom>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blurRad="203200" dist="76200" dir="2160000" algn="tr"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solidFill>
                <a:schemeClr val="dk1"/>
              </a:solidFill>
              <a:cs typeface="+mn-ea"/>
            </a:endParaRPr>
          </a:p>
        </p:txBody>
      </p:sp>
      <p:sp>
        <p:nvSpPr>
          <p:cNvPr id="1049078" name="Rectangle 6"/>
          <p:cNvSpPr/>
          <p:nvPr>
            <p:custDataLst>
              <p:tags r:id="rId3"/>
            </p:custDataLst>
          </p:nvPr>
        </p:nvSpPr>
        <p:spPr>
          <a:xfrm>
            <a:off x="810568" y="2925278"/>
            <a:ext cx="10767313" cy="753598"/>
          </a:xfrm>
          <a:custGeom>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blurRad="203200" dist="76200" dir="2160000" algn="tr"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solidFill>
                <a:schemeClr val="dk1"/>
              </a:solidFill>
              <a:cs typeface="+mn-ea"/>
            </a:endParaRPr>
          </a:p>
        </p:txBody>
      </p:sp>
      <p:sp>
        <p:nvSpPr>
          <p:cNvPr id="1049080" name="Rectangle 6"/>
          <p:cNvSpPr/>
          <p:nvPr>
            <p:custDataLst>
              <p:tags r:id="rId4"/>
            </p:custDataLst>
          </p:nvPr>
        </p:nvSpPr>
        <p:spPr>
          <a:xfrm>
            <a:off x="810568" y="4061360"/>
            <a:ext cx="10767313" cy="753598"/>
          </a:xfrm>
          <a:custGeom>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blurRad="203200" dist="76200" dir="2160000" algn="tr"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solidFill>
                <a:schemeClr val="dk1"/>
              </a:solidFill>
              <a:cs typeface="+mn-ea"/>
            </a:endParaRPr>
          </a:p>
        </p:txBody>
      </p:sp>
      <p:sp>
        <p:nvSpPr>
          <p:cNvPr id="1049082" name="Rectangle 6"/>
          <p:cNvSpPr/>
          <p:nvPr>
            <p:custDataLst>
              <p:tags r:id="rId5"/>
            </p:custDataLst>
          </p:nvPr>
        </p:nvSpPr>
        <p:spPr>
          <a:xfrm>
            <a:off x="810568" y="5196807"/>
            <a:ext cx="10767313" cy="753598"/>
          </a:xfrm>
          <a:custGeom>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blurRad="203200" dist="76200" dir="2160000" algn="tr"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solidFill>
                <a:schemeClr val="dk1"/>
              </a:solidFill>
              <a:cs typeface="+mn-ea"/>
            </a:endParaRPr>
          </a:p>
        </p:txBody>
      </p:sp>
      <p:sp>
        <p:nvSpPr>
          <p:cNvPr id="1049084" name="矩形: 圆角 26"/>
          <p:cNvSpPr/>
          <p:nvPr>
            <p:custDataLst>
              <p:tags r:id="rId6"/>
            </p:custDataLst>
          </p:nvPr>
        </p:nvSpPr>
        <p:spPr>
          <a:xfrm>
            <a:off x="608400" y="292273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blurRad="203200" dist="76200" dir="2160000" algn="tr"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cs typeface="+mn-ea"/>
            </a:endParaRPr>
          </a:p>
        </p:txBody>
      </p:sp>
      <p:sp>
        <p:nvSpPr>
          <p:cNvPr id="1049086" name="矩形: 圆角 27"/>
          <p:cNvSpPr/>
          <p:nvPr>
            <p:custDataLst>
              <p:tags r:id="rId7"/>
            </p:custDataLst>
          </p:nvPr>
        </p:nvSpPr>
        <p:spPr>
          <a:xfrm>
            <a:off x="608400" y="178728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blurRad="203200" dist="76200" dir="2160000" algn="tr"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solidFill>
                <a:schemeClr val="dk1"/>
              </a:solidFill>
              <a:cs typeface="+mn-ea"/>
            </a:endParaRPr>
          </a:p>
        </p:txBody>
      </p:sp>
      <p:sp>
        <p:nvSpPr>
          <p:cNvPr id="1049088" name="矩形: 圆角 28"/>
          <p:cNvSpPr/>
          <p:nvPr>
            <p:custDataLst>
              <p:tags r:id="rId8"/>
            </p:custDataLst>
          </p:nvPr>
        </p:nvSpPr>
        <p:spPr>
          <a:xfrm>
            <a:off x="608400" y="519362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blurRad="203200" dist="76200" dir="2160000" algn="tr"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cs typeface="+mn-ea"/>
            </a:endParaRPr>
          </a:p>
        </p:txBody>
      </p:sp>
      <p:sp>
        <p:nvSpPr>
          <p:cNvPr id="1049090" name="矩形: 圆角 29"/>
          <p:cNvSpPr/>
          <p:nvPr>
            <p:custDataLst>
              <p:tags r:id="rId9"/>
            </p:custDataLst>
          </p:nvPr>
        </p:nvSpPr>
        <p:spPr>
          <a:xfrm>
            <a:off x="608400" y="405818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blurRad="203200" dist="76200" dir="2160000" algn="tr"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solidFill>
                <a:schemeClr val="dk1"/>
              </a:solidFill>
              <a:cs typeface="+mn-ea"/>
            </a:endParaRPr>
          </a:p>
        </p:txBody>
      </p:sp>
      <p:sp>
        <p:nvSpPr>
          <p:cNvPr id="1049092" name="正文"/>
          <p:cNvSpPr txBox="1"/>
          <p:nvPr>
            <p:custDataLst>
              <p:tags r:id="rId10"/>
            </p:custDataLst>
          </p:nvPr>
        </p:nvSpPr>
        <p:spPr>
          <a:xfrm>
            <a:off x="2793467" y="1794282"/>
            <a:ext cx="8641705" cy="745500"/>
          </a:xfrm>
          <a:prstGeom prst="rect">
            <a:avLst/>
          </a:prstGeom>
          <a:noFill/>
        </p:spPr>
        <p:txBody>
          <a:bodyPr wrap="square" lIns="90000" tIns="46800" rIns="90000" bIns="46800" rtlCol="0" anchor="ctr" anchorCtr="0">
            <a:normAutofit fontScale="9285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Aft>
                <a:spcPts val="1000"/>
              </a:spcAft>
            </a:pPr>
            <a:r>
              <a:rPr lang="zh-CN" altLang="en-US" sz="1400" spc="150">
                <a:solidFill>
                  <a:schemeClr val="tx1">
                    <a:lumMod val="65000"/>
                    <a:lumOff val="35000"/>
                  </a:schemeClr>
                </a:solidFill>
                <a:latin typeface="+mn-ea"/>
              </a:rPr>
              <a:t>计算机科学与技术专业毕业生可以在IT行业、科研机构、教育机构等单位从事软件开发、系统维护、数据分析等工作。</a:t>
            </a:r>
            <a:endParaRPr lang="zh-CN" altLang="en-US" sz="1400" spc="150">
              <a:solidFill>
                <a:schemeClr val="tx1">
                  <a:lumMod val="65000"/>
                  <a:lumOff val="35000"/>
                </a:schemeClr>
              </a:solidFill>
              <a:latin typeface="+mn-ea"/>
            </a:endParaRPr>
          </a:p>
        </p:txBody>
      </p:sp>
      <p:sp>
        <p:nvSpPr>
          <p:cNvPr id="1049094" name="标题"/>
          <p:cNvSpPr txBox="1"/>
          <p:nvPr>
            <p:custDataLst>
              <p:tags r:id="rId11"/>
            </p:custDataLst>
          </p:nvPr>
        </p:nvSpPr>
        <p:spPr>
          <a:xfrm>
            <a:off x="712027" y="1794282"/>
            <a:ext cx="1760672" cy="745499"/>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a:solidFill>
                  <a:schemeClr val="lt1">
                    <a:lumMod val="100000"/>
                  </a:schemeClr>
                </a:solidFill>
                <a:latin typeface="+mj-ea"/>
                <a:ea typeface="+mj-ea"/>
              </a:rPr>
              <a:t>添加标题</a:t>
            </a:r>
            <a:endParaRPr lang="zh-CN" altLang="en-US" sz="2400" b="1" spc="300">
              <a:solidFill>
                <a:schemeClr val="lt1">
                  <a:lumMod val="100000"/>
                </a:schemeClr>
              </a:solidFill>
              <a:latin typeface="+mj-ea"/>
              <a:ea typeface="+mj-ea"/>
            </a:endParaRPr>
          </a:p>
        </p:txBody>
      </p:sp>
      <p:sp>
        <p:nvSpPr>
          <p:cNvPr id="1049096" name="正文"/>
          <p:cNvSpPr txBox="1"/>
          <p:nvPr>
            <p:custDataLst>
              <p:tags r:id="rId12"/>
            </p:custDataLst>
          </p:nvPr>
        </p:nvSpPr>
        <p:spPr>
          <a:xfrm>
            <a:off x="2793467" y="2929728"/>
            <a:ext cx="8641705" cy="745500"/>
          </a:xfrm>
          <a:prstGeom prst="rect">
            <a:avLst/>
          </a:prstGeom>
          <a:noFill/>
        </p:spPr>
        <p:txBody>
          <a:bodyPr wrap="square" lIns="90000" tIns="46800" rIns="90000" bIns="46800" rtlCol="0" anchor="ctr" anchorCtr="0">
            <a:normAutofit fontScale="9285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Aft>
                <a:spcPts val="1000"/>
              </a:spcAft>
            </a:pPr>
            <a:r>
              <a:rPr lang="zh-CN" altLang="en-US" sz="1400" spc="150">
                <a:solidFill>
                  <a:schemeClr val="tx1">
                    <a:lumMod val="65000"/>
                    <a:lumOff val="35000"/>
                  </a:schemeClr>
                </a:solidFill>
                <a:latin typeface="+mn-ea"/>
              </a:rPr>
              <a:t>随着人工智能技术的发展，计算机科学与技术专业的毕业生可以在人工智能领域找到更多的就业机会，如人工智能算法工程师、人工智能产品经理等。</a:t>
            </a:r>
            <a:endParaRPr lang="zh-CN" altLang="en-US" sz="1400" spc="150">
              <a:solidFill>
                <a:schemeClr val="tx1">
                  <a:lumMod val="65000"/>
                  <a:lumOff val="35000"/>
                </a:schemeClr>
              </a:solidFill>
              <a:latin typeface="+mn-ea"/>
            </a:endParaRPr>
          </a:p>
        </p:txBody>
      </p:sp>
      <p:sp>
        <p:nvSpPr>
          <p:cNvPr id="1049098" name="标题"/>
          <p:cNvSpPr txBox="1"/>
          <p:nvPr>
            <p:custDataLst>
              <p:tags r:id="rId13"/>
            </p:custDataLst>
          </p:nvPr>
        </p:nvSpPr>
        <p:spPr>
          <a:xfrm>
            <a:off x="712027" y="2929728"/>
            <a:ext cx="1760672" cy="745499"/>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a:solidFill>
                  <a:schemeClr val="lt1">
                    <a:lumMod val="100000"/>
                  </a:schemeClr>
                </a:solidFill>
                <a:latin typeface="+mj-ea"/>
                <a:ea typeface="+mj-ea"/>
              </a:rPr>
              <a:t>添加标题</a:t>
            </a:r>
            <a:endParaRPr lang="zh-CN" altLang="en-US" sz="2400" b="1" spc="300">
              <a:solidFill>
                <a:schemeClr val="lt1">
                  <a:lumMod val="100000"/>
                </a:schemeClr>
              </a:solidFill>
              <a:latin typeface="+mj-ea"/>
              <a:ea typeface="+mj-ea"/>
            </a:endParaRPr>
          </a:p>
        </p:txBody>
      </p:sp>
      <p:sp>
        <p:nvSpPr>
          <p:cNvPr id="1049100" name="正文"/>
          <p:cNvSpPr txBox="1"/>
          <p:nvPr>
            <p:custDataLst>
              <p:tags r:id="rId14"/>
            </p:custDataLst>
          </p:nvPr>
        </p:nvSpPr>
        <p:spPr>
          <a:xfrm>
            <a:off x="2793467" y="4065175"/>
            <a:ext cx="8641705" cy="745500"/>
          </a:xfrm>
          <a:prstGeom prst="rect">
            <a:avLst/>
          </a:prstGeom>
          <a:noFill/>
        </p:spPr>
        <p:txBody>
          <a:bodyPr wrap="square" lIns="90000" tIns="46800" rIns="90000" bIns="46800" rtlCol="0" anchor="ctr" anchorCtr="0">
            <a:normAutofit fontScale="9285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Aft>
                <a:spcPts val="1000"/>
              </a:spcAft>
            </a:pPr>
            <a:r>
              <a:rPr lang="zh-CN" altLang="en-US" sz="1400" spc="150">
                <a:solidFill>
                  <a:schemeClr val="tx1">
                    <a:lumMod val="65000"/>
                    <a:lumOff val="35000"/>
                  </a:schemeClr>
                </a:solidFill>
                <a:latin typeface="+mn-ea"/>
              </a:rPr>
              <a:t>计算机科学与技术专业的毕业生还可以在传统行业如金融、医疗、教育等领域找到与计算机技术相关的工作，如数据分析师、数据科学家等。</a:t>
            </a:r>
            <a:endParaRPr lang="zh-CN" altLang="en-US" sz="1400" spc="150">
              <a:solidFill>
                <a:schemeClr val="tx1">
                  <a:lumMod val="65000"/>
                  <a:lumOff val="35000"/>
                </a:schemeClr>
              </a:solidFill>
              <a:latin typeface="+mn-ea"/>
            </a:endParaRPr>
          </a:p>
        </p:txBody>
      </p:sp>
      <p:sp>
        <p:nvSpPr>
          <p:cNvPr id="1049102" name="标题"/>
          <p:cNvSpPr txBox="1"/>
          <p:nvPr>
            <p:custDataLst>
              <p:tags r:id="rId15"/>
            </p:custDataLst>
          </p:nvPr>
        </p:nvSpPr>
        <p:spPr>
          <a:xfrm>
            <a:off x="712027" y="4065175"/>
            <a:ext cx="1760672" cy="745499"/>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a:solidFill>
                  <a:schemeClr val="lt1">
                    <a:lumMod val="100000"/>
                  </a:schemeClr>
                </a:solidFill>
                <a:latin typeface="+mj-ea"/>
                <a:ea typeface="+mj-ea"/>
              </a:rPr>
              <a:t>添加标题</a:t>
            </a:r>
            <a:endParaRPr lang="zh-CN" altLang="en-US" sz="2400" b="1" spc="300">
              <a:solidFill>
                <a:schemeClr val="lt1">
                  <a:lumMod val="100000"/>
                </a:schemeClr>
              </a:solidFill>
              <a:latin typeface="+mj-ea"/>
              <a:ea typeface="+mj-ea"/>
            </a:endParaRPr>
          </a:p>
        </p:txBody>
      </p:sp>
      <p:sp>
        <p:nvSpPr>
          <p:cNvPr id="1049104" name="正文"/>
          <p:cNvSpPr txBox="1"/>
          <p:nvPr>
            <p:custDataLst>
              <p:tags r:id="rId16"/>
            </p:custDataLst>
          </p:nvPr>
        </p:nvSpPr>
        <p:spPr>
          <a:xfrm>
            <a:off x="2793467" y="5200621"/>
            <a:ext cx="8641705" cy="745500"/>
          </a:xfrm>
          <a:prstGeom prst="rect">
            <a:avLst/>
          </a:prstGeom>
          <a:noFill/>
        </p:spPr>
        <p:txBody>
          <a:bodyPr wrap="square" lIns="90000" tIns="46800" rIns="90000" bIns="46800" rtlCol="0" anchor="ctr" anchorCtr="0">
            <a:normAutofit fontScale="9285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Aft>
                <a:spcPts val="1000"/>
              </a:spcAft>
            </a:pPr>
            <a:r>
              <a:rPr lang="zh-CN" altLang="en-US" sz="1400" spc="150">
                <a:solidFill>
                  <a:schemeClr val="tx1">
                    <a:lumMod val="65000"/>
                    <a:lumOff val="35000"/>
                  </a:schemeClr>
                </a:solidFill>
                <a:latin typeface="+mn-ea"/>
              </a:rPr>
              <a:t>计算机科学与技术专业的毕业生还可以选择继续深造，攻读硕士、博士学位，从事科研工作，或者在高校任教。</a:t>
            </a:r>
            <a:endParaRPr lang="zh-CN" altLang="en-US" sz="1400" spc="150">
              <a:solidFill>
                <a:schemeClr val="tx1">
                  <a:lumMod val="65000"/>
                  <a:lumOff val="35000"/>
                </a:schemeClr>
              </a:solidFill>
              <a:latin typeface="+mn-ea"/>
            </a:endParaRPr>
          </a:p>
        </p:txBody>
      </p:sp>
      <p:sp>
        <p:nvSpPr>
          <p:cNvPr id="1049106" name="标题"/>
          <p:cNvSpPr txBox="1"/>
          <p:nvPr>
            <p:custDataLst>
              <p:tags r:id="rId17"/>
            </p:custDataLst>
          </p:nvPr>
        </p:nvSpPr>
        <p:spPr>
          <a:xfrm>
            <a:off x="712027" y="5200621"/>
            <a:ext cx="1760672" cy="745499"/>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a:solidFill>
                  <a:schemeClr val="lt1">
                    <a:lumMod val="100000"/>
                  </a:schemeClr>
                </a:solidFill>
                <a:latin typeface="+mj-ea"/>
                <a:ea typeface="+mj-ea"/>
              </a:rPr>
              <a:t>添加标题</a:t>
            </a:r>
            <a:endParaRPr lang="zh-CN" altLang="en-US" sz="2400" b="1" spc="300">
              <a:solidFill>
                <a:schemeClr val="lt1">
                  <a:lumMod val="100000"/>
                </a:schemeClr>
              </a:solidFill>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113" name=""/>
        <p:cNvGrpSpPr/>
        <p:nvPr/>
      </p:nvGrpSpPr>
      <p:grpSpPr>
        <a:xfrm>
          <a:off x="0" y="0"/>
          <a:ext cx="0" cy="0"/>
        </a:xfrm>
      </p:grpSpPr>
      <p:sp>
        <p:nvSpPr>
          <p:cNvPr id="1049140" name="文本占位符 1"/>
          <p:cNvSpPr>
            <a:spLocks noGrp="1"/>
          </p:cNvSpPr>
          <p:nvPr>
            <p:ph type="body" idx="2"/>
            <p:custDataLst>
              <p:tags r:id="rId2"/>
            </p:custDataLst>
          </p:nvPr>
        </p:nvSpPr>
        <p:spPr/>
        <p:txBody>
          <a:bodyPr/>
          <a:lstStyle/>
          <a:p>
            <a:r>
              <a:rPr lang="zh-CN" altLang="en-US"/>
              <a:t>PART THREE</a:t>
            </a:r>
            <a:endParaRPr lang="zh-CN" altLang="en-US"/>
          </a:p>
        </p:txBody>
      </p:sp>
      <p:sp>
        <p:nvSpPr>
          <p:cNvPr id="1049142" name="标题 2"/>
          <p:cNvSpPr>
            <a:spLocks noGrp="1"/>
          </p:cNvSpPr>
          <p:nvPr>
            <p:ph type="title" idx="1"/>
            <p:custDataLst>
              <p:tags r:id="rId3"/>
            </p:custDataLst>
          </p:nvPr>
        </p:nvSpPr>
        <p:spPr/>
        <p:txBody>
          <a:bodyPr>
            <a:normAutofit fontScale="90000"/>
          </a:bodyPr>
          <a:lstStyle/>
          <a:p>
            <a:r>
              <a:rPr lang="zh-CN" altLang="en-US"/>
              <a:t>人工智能技术的基本概念与原理</a:t>
            </a:r>
            <a:endParaRPr lang="zh-CN" altLang="en-US"/>
          </a:p>
        </p:txBody>
      </p:sp>
    </p:spTree>
    <p:custDataLst>
      <p:tags r:id="rId4"/>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212" name="标题 2"/>
          <p:cNvSpPr>
            <a:spLocks noGrp="1"/>
          </p:cNvSpPr>
          <p:nvPr>
            <p:ph type="title" idx="3"/>
          </p:nvPr>
        </p:nvSpPr>
        <p:spPr/>
        <p:txBody>
          <a:bodyPr>
            <a:normAutofit fontScale="94444"/>
          </a:bodyPr>
          <a:lstStyle/>
          <a:p>
            <a:r>
              <a:rPr lang="zh-CN" altLang="en-US"/>
              <a:t>人工智能技术的定义与分类</a:t>
            </a:r>
            <a:endParaRPr lang="zh-CN" altLang="en-US"/>
          </a:p>
        </p:txBody>
      </p:sp>
      <p:sp>
        <p:nvSpPr>
          <p:cNvPr id="1049214" name="对角圆角矩形 52"/>
          <p:cNvSpPr/>
          <p:nvPr>
            <p:custDataLst>
              <p:tags r:id="rId2"/>
            </p:custDataLst>
          </p:nvPr>
        </p:nvSpPr>
        <p:spPr>
          <a:xfrm>
            <a:off x="608400" y="2685832"/>
            <a:ext cx="10969199" cy="92348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16" name="对角圆角矩形 53"/>
          <p:cNvSpPr/>
          <p:nvPr>
            <p:custDataLst>
              <p:tags r:id="rId3"/>
            </p:custDataLst>
          </p:nvPr>
        </p:nvSpPr>
        <p:spPr>
          <a:xfrm>
            <a:off x="608400" y="2517437"/>
            <a:ext cx="679399" cy="636309"/>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18" name="直角三角形 54"/>
          <p:cNvSpPr/>
          <p:nvPr>
            <p:custDataLst>
              <p:tags r:id="rId4"/>
            </p:custDataLst>
          </p:nvPr>
        </p:nvSpPr>
        <p:spPr>
          <a:xfrm>
            <a:off x="1287700" y="2518072"/>
            <a:ext cx="100470" cy="167450"/>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20" name="文本框 56"/>
          <p:cNvSpPr txBox="1"/>
          <p:nvPr>
            <p:custDataLst>
              <p:tags r:id="rId5"/>
            </p:custDataLst>
          </p:nvPr>
        </p:nvSpPr>
        <p:spPr>
          <a:xfrm>
            <a:off x="1331546" y="2730949"/>
            <a:ext cx="9899642" cy="825072"/>
          </a:xfrm>
          <a:prstGeom prst="rect">
            <a:avLst/>
          </a:prstGeom>
          <a:noFill/>
        </p:spPr>
        <p:txBody>
          <a:bodyPr wrap="square" tIns="0" bIns="107950" rtlCol="0" anchor="ctr" anchorCtr="0">
            <a:normAutofit fontScale="641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400">
                <a:solidFill>
                  <a:schemeClr val="dk1">
                    <a:lumMod val="80000"/>
                    <a:lumOff val="20000"/>
                  </a:schemeClr>
                </a:solidFill>
                <a:latin typeface="+mn-ea"/>
                <a:sym typeface="+mn-ea"/>
              </a:rPr>
              <a:t>定义：人工智能技术是指通过计算机系统模拟人类智能行为的技术，包括机器学习、自然语言处理、计算机视觉等。</a:t>
            </a:r>
            <a:endParaRPr lang="zh-CN" altLang="en-US" sz="2400">
              <a:solidFill>
                <a:schemeClr val="dk1">
                  <a:lumMod val="80000"/>
                  <a:lumOff val="20000"/>
                </a:schemeClr>
              </a:solidFill>
              <a:latin typeface="+mn-ea"/>
              <a:sym typeface="+mn-ea"/>
            </a:endParaRPr>
          </a:p>
        </p:txBody>
      </p:sp>
      <p:sp>
        <p:nvSpPr>
          <p:cNvPr id="1049222" name="对角圆角矩形 5"/>
          <p:cNvSpPr/>
          <p:nvPr>
            <p:custDataLst>
              <p:tags r:id="rId6"/>
            </p:custDataLst>
          </p:nvPr>
        </p:nvSpPr>
        <p:spPr>
          <a:xfrm>
            <a:off x="608400" y="4299884"/>
            <a:ext cx="10969199" cy="92348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24" name="对角圆角矩形 6"/>
          <p:cNvSpPr/>
          <p:nvPr>
            <p:custDataLst>
              <p:tags r:id="rId7"/>
            </p:custDataLst>
          </p:nvPr>
        </p:nvSpPr>
        <p:spPr>
          <a:xfrm>
            <a:off x="608400" y="4131489"/>
            <a:ext cx="679399" cy="636309"/>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26" name="直角三角形 7"/>
          <p:cNvSpPr/>
          <p:nvPr>
            <p:custDataLst>
              <p:tags r:id="rId8"/>
            </p:custDataLst>
          </p:nvPr>
        </p:nvSpPr>
        <p:spPr>
          <a:xfrm>
            <a:off x="1287700" y="4132760"/>
            <a:ext cx="100470" cy="16745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28" name="文本框 8"/>
          <p:cNvSpPr txBox="1"/>
          <p:nvPr>
            <p:custDataLst>
              <p:tags r:id="rId9"/>
            </p:custDataLst>
          </p:nvPr>
        </p:nvSpPr>
        <p:spPr>
          <a:xfrm>
            <a:off x="1331546" y="4353898"/>
            <a:ext cx="9899642" cy="825072"/>
          </a:xfrm>
          <a:prstGeom prst="rect">
            <a:avLst/>
          </a:prstGeom>
          <a:noFill/>
        </p:spPr>
        <p:txBody>
          <a:bodyPr wrap="square" tIns="0" bIns="107950" rtlCol="0" anchor="ctr" anchorCtr="0">
            <a:normAutofit fontScale="55833"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400">
                <a:solidFill>
                  <a:schemeClr val="dk1">
                    <a:lumMod val="80000"/>
                    <a:lumOff val="20000"/>
                  </a:schemeClr>
                </a:solidFill>
                <a:latin typeface="+mn-ea"/>
                <a:sym typeface="+mn-ea"/>
              </a:rPr>
              <a:t>分类：人工智能技术可以分为弱人工智能和强人工智能。弱人工智能是指只能在特定领域内模拟人类智能的技术，如语音识别、图像识别等。强人工智能是指可以像人类一样进行思考和决策的技术，但目前尚未实现。</a:t>
            </a:r>
            <a:endParaRPr lang="zh-CN" altLang="en-US" sz="2400">
              <a:solidFill>
                <a:schemeClr val="dk1">
                  <a:lumMod val="80000"/>
                  <a:lumOff val="20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262" name="标题 2"/>
          <p:cNvSpPr>
            <a:spLocks noGrp="1"/>
          </p:cNvSpPr>
          <p:nvPr>
            <p:ph type="title" idx="3"/>
          </p:nvPr>
        </p:nvSpPr>
        <p:spPr/>
        <p:txBody>
          <a:bodyPr>
            <a:normAutofit fontScale="94444"/>
          </a:bodyPr>
          <a:lstStyle/>
          <a:p>
            <a:r>
              <a:rPr lang="zh-CN" altLang="en-US"/>
              <a:t>人工智能技术的关键技术与应用领域</a:t>
            </a:r>
            <a:endParaRPr lang="zh-CN" altLang="en-US"/>
          </a:p>
        </p:txBody>
      </p:sp>
      <p:sp>
        <p:nvSpPr>
          <p:cNvPr id="1049264" name="任意多边形 12"/>
          <p:cNvSpPr/>
          <p:nvPr>
            <p:custDataLst>
              <p:tags r:id="rId2"/>
            </p:custDataLst>
          </p:nvPr>
        </p:nvSpPr>
        <p:spPr>
          <a:xfrm rot="2700000">
            <a:off x="4073025" y="1537668"/>
            <a:ext cx="180206" cy="1654557"/>
          </a:xfrm>
          <a:custGeom>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9266" name="标题"/>
          <p:cNvSpPr txBox="1"/>
          <p:nvPr>
            <p:custDataLst>
              <p:tags r:id="rId3"/>
            </p:custDataLst>
          </p:nvPr>
        </p:nvSpPr>
        <p:spPr>
          <a:xfrm>
            <a:off x="4533552" y="1711867"/>
            <a:ext cx="1589149" cy="798913"/>
          </a:xfrm>
          <a:prstGeom prst="rect">
            <a:avLst/>
          </a:prstGeom>
          <a:noFill/>
        </p:spPr>
        <p:txBody>
          <a:bodyPr wrap="square" lIns="0" tIns="0" rIns="0" bIns="0" rtlCol="0" anchor="b"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b="1" spc="300">
                <a:solidFill>
                  <a:schemeClr val="accent1"/>
                </a:solidFill>
                <a:latin typeface="+mj-ea"/>
                <a:ea typeface="+mj-ea"/>
                <a:cs typeface="微软雅黑" panose="020b0503020204020204" pitchFamily="34" charset="-122"/>
              </a:rPr>
              <a:t>添加标题</a:t>
            </a:r>
            <a:endParaRPr lang="zh-CN" altLang="en-US" b="1" spc="300">
              <a:solidFill>
                <a:schemeClr val="accent1"/>
              </a:solidFill>
              <a:latin typeface="+mj-ea"/>
              <a:ea typeface="+mj-ea"/>
              <a:cs typeface="微软雅黑" panose="020b0503020204020204" pitchFamily="34" charset="-122"/>
            </a:endParaRPr>
          </a:p>
        </p:txBody>
      </p:sp>
      <p:sp>
        <p:nvSpPr>
          <p:cNvPr id="1049268" name="文本框 25"/>
          <p:cNvSpPr txBox="1"/>
          <p:nvPr>
            <p:custDataLst>
              <p:tags r:id="rId4"/>
            </p:custDataLst>
          </p:nvPr>
        </p:nvSpPr>
        <p:spPr>
          <a:xfrm>
            <a:off x="4533552" y="2526798"/>
            <a:ext cx="1589149" cy="1252097"/>
          </a:xfrm>
          <a:prstGeom prst="rect">
            <a:avLst/>
          </a:prstGeom>
          <a:noFill/>
        </p:spPr>
        <p:txBody>
          <a:bodyPr wrap="square" lIns="0" tIns="0" rIns="0" bIns="0" rtlCol="0" anchor="t"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200" spc="150">
                <a:solidFill>
                  <a:schemeClr val="tx1">
                    <a:lumMod val="65000"/>
                    <a:lumOff val="35000"/>
                  </a:schemeClr>
                </a:solidFill>
                <a:latin typeface="+mn-ea"/>
                <a:cs typeface="+mn-ea"/>
                <a:sym typeface="+mn-ea"/>
              </a:rPr>
              <a:t>深度学习：使用神经网络进行多层次学习和预测</a:t>
            </a:r>
            <a:endParaRPr lang="zh-CN" altLang="en-US" sz="1200" spc="150">
              <a:solidFill>
                <a:schemeClr val="tx1">
                  <a:lumMod val="65000"/>
                  <a:lumOff val="35000"/>
                </a:schemeClr>
              </a:solidFill>
              <a:latin typeface="+mn-ea"/>
              <a:cs typeface="+mn-ea"/>
              <a:sym typeface="+mn-ea"/>
            </a:endParaRPr>
          </a:p>
        </p:txBody>
      </p:sp>
      <p:sp>
        <p:nvSpPr>
          <p:cNvPr id="1049270" name="任意多边形 22"/>
          <p:cNvSpPr/>
          <p:nvPr>
            <p:custDataLst>
              <p:tags r:id="rId5"/>
            </p:custDataLst>
          </p:nvPr>
        </p:nvSpPr>
        <p:spPr>
          <a:xfrm rot="2700000">
            <a:off x="1345242" y="1537668"/>
            <a:ext cx="180206" cy="1654557"/>
          </a:xfrm>
          <a:custGeom>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9272" name="标题"/>
          <p:cNvSpPr txBox="1"/>
          <p:nvPr>
            <p:custDataLst>
              <p:tags r:id="rId6"/>
            </p:custDataLst>
          </p:nvPr>
        </p:nvSpPr>
        <p:spPr>
          <a:xfrm>
            <a:off x="1805768" y="1711867"/>
            <a:ext cx="1589149" cy="798913"/>
          </a:xfrm>
          <a:prstGeom prst="rect">
            <a:avLst/>
          </a:prstGeom>
          <a:noFill/>
        </p:spPr>
        <p:txBody>
          <a:bodyPr wrap="square" lIns="0" tIns="0" rIns="0" bIns="0" rtlCol="0" anchor="b"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b="1" spc="300">
                <a:solidFill>
                  <a:schemeClr val="accent1"/>
                </a:solidFill>
                <a:latin typeface="+mj-ea"/>
                <a:ea typeface="+mj-ea"/>
                <a:cs typeface="微软雅黑" panose="020b0503020204020204" pitchFamily="34" charset="-122"/>
              </a:rPr>
              <a:t>添加标题</a:t>
            </a:r>
            <a:endParaRPr lang="zh-CN" altLang="en-US" b="1" spc="300">
              <a:solidFill>
                <a:schemeClr val="accent1"/>
              </a:solidFill>
              <a:latin typeface="+mj-ea"/>
              <a:ea typeface="+mj-ea"/>
              <a:cs typeface="微软雅黑" panose="020b0503020204020204" pitchFamily="34" charset="-122"/>
            </a:endParaRPr>
          </a:p>
        </p:txBody>
      </p:sp>
      <p:sp>
        <p:nvSpPr>
          <p:cNvPr id="1049274" name="文本框 25"/>
          <p:cNvSpPr txBox="1"/>
          <p:nvPr>
            <p:custDataLst>
              <p:tags r:id="rId7"/>
            </p:custDataLst>
          </p:nvPr>
        </p:nvSpPr>
        <p:spPr>
          <a:xfrm>
            <a:off x="1805768" y="2526798"/>
            <a:ext cx="1589149" cy="1252097"/>
          </a:xfrm>
          <a:prstGeom prst="rect">
            <a:avLst/>
          </a:prstGeom>
          <a:noFill/>
        </p:spPr>
        <p:txBody>
          <a:bodyPr wrap="square" lIns="0" tIns="0" rIns="0" bIns="0" rtlCol="0" anchor="t"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200" spc="150">
                <a:solidFill>
                  <a:schemeClr val="tx1">
                    <a:lumMod val="65000"/>
                    <a:lumOff val="35000"/>
                  </a:schemeClr>
                </a:solidFill>
                <a:latin typeface="+mn-ea"/>
                <a:cs typeface="+mn-ea"/>
                <a:sym typeface="+mn-ea"/>
              </a:rPr>
              <a:t>机器学习：通过数据训练模型，实现预测和决策</a:t>
            </a:r>
            <a:endParaRPr lang="zh-CN" altLang="en-US" sz="1200" spc="150">
              <a:solidFill>
                <a:schemeClr val="tx1">
                  <a:lumMod val="65000"/>
                  <a:lumOff val="35000"/>
                </a:schemeClr>
              </a:solidFill>
              <a:latin typeface="+mn-ea"/>
              <a:cs typeface="+mn-ea"/>
              <a:sym typeface="+mn-ea"/>
            </a:endParaRPr>
          </a:p>
        </p:txBody>
      </p:sp>
      <p:sp>
        <p:nvSpPr>
          <p:cNvPr id="1049276" name="任意多边形 27"/>
          <p:cNvSpPr/>
          <p:nvPr>
            <p:custDataLst>
              <p:tags r:id="rId8"/>
            </p:custDataLst>
          </p:nvPr>
        </p:nvSpPr>
        <p:spPr>
          <a:xfrm rot="2700000">
            <a:off x="9528592" y="1537668"/>
            <a:ext cx="180206" cy="1654557"/>
          </a:xfrm>
          <a:custGeom>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9278" name="标题"/>
          <p:cNvSpPr txBox="1"/>
          <p:nvPr>
            <p:custDataLst>
              <p:tags r:id="rId9"/>
            </p:custDataLst>
          </p:nvPr>
        </p:nvSpPr>
        <p:spPr>
          <a:xfrm>
            <a:off x="9989119" y="1711867"/>
            <a:ext cx="1589149" cy="798913"/>
          </a:xfrm>
          <a:prstGeom prst="rect">
            <a:avLst/>
          </a:prstGeom>
          <a:noFill/>
        </p:spPr>
        <p:txBody>
          <a:bodyPr wrap="square" lIns="0" tIns="0" rIns="0" bIns="0" rtlCol="0" anchor="b"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b="1" spc="300">
                <a:solidFill>
                  <a:schemeClr val="accent1"/>
                </a:solidFill>
                <a:latin typeface="+mj-ea"/>
                <a:ea typeface="+mj-ea"/>
                <a:cs typeface="微软雅黑" panose="020b0503020204020204" pitchFamily="34" charset="-122"/>
              </a:rPr>
              <a:t>添加标题</a:t>
            </a:r>
            <a:endParaRPr lang="zh-CN" altLang="en-US" b="1" spc="300">
              <a:solidFill>
                <a:schemeClr val="accent1"/>
              </a:solidFill>
              <a:latin typeface="+mj-ea"/>
              <a:ea typeface="+mj-ea"/>
              <a:cs typeface="微软雅黑" panose="020b0503020204020204" pitchFamily="34" charset="-122"/>
            </a:endParaRPr>
          </a:p>
        </p:txBody>
      </p:sp>
      <p:sp>
        <p:nvSpPr>
          <p:cNvPr id="1049280" name="文本框 25"/>
          <p:cNvSpPr txBox="1"/>
          <p:nvPr>
            <p:custDataLst>
              <p:tags r:id="rId10"/>
            </p:custDataLst>
          </p:nvPr>
        </p:nvSpPr>
        <p:spPr>
          <a:xfrm>
            <a:off x="9989119" y="2526798"/>
            <a:ext cx="1589149" cy="1252097"/>
          </a:xfrm>
          <a:prstGeom prst="rect">
            <a:avLst/>
          </a:prstGeom>
          <a:noFill/>
        </p:spPr>
        <p:txBody>
          <a:bodyPr wrap="square" lIns="0" tIns="0" rIns="0" bIns="0" rtlCol="0" anchor="t"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200" spc="150">
                <a:solidFill>
                  <a:schemeClr val="tx1">
                    <a:lumMod val="65000"/>
                    <a:lumOff val="35000"/>
                  </a:schemeClr>
                </a:solidFill>
                <a:latin typeface="+mn-ea"/>
                <a:cs typeface="+mn-ea"/>
                <a:sym typeface="+mn-ea"/>
              </a:rPr>
              <a:t>计算机视觉：识别和理解图像和视频，应用于安防、医疗等领域</a:t>
            </a:r>
            <a:endParaRPr lang="zh-CN" altLang="en-US" sz="1200" spc="150">
              <a:solidFill>
                <a:schemeClr val="tx1">
                  <a:lumMod val="65000"/>
                  <a:lumOff val="35000"/>
                </a:schemeClr>
              </a:solidFill>
              <a:latin typeface="+mn-ea"/>
              <a:cs typeface="+mn-ea"/>
              <a:sym typeface="+mn-ea"/>
            </a:endParaRPr>
          </a:p>
        </p:txBody>
      </p:sp>
      <p:sp>
        <p:nvSpPr>
          <p:cNvPr id="1049282" name="任意多边形 32"/>
          <p:cNvSpPr/>
          <p:nvPr>
            <p:custDataLst>
              <p:tags r:id="rId11"/>
            </p:custDataLst>
          </p:nvPr>
        </p:nvSpPr>
        <p:spPr>
          <a:xfrm rot="2700000">
            <a:off x="6800809" y="1537668"/>
            <a:ext cx="180206" cy="1654557"/>
          </a:xfrm>
          <a:custGeom>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9284" name="标题"/>
          <p:cNvSpPr txBox="1"/>
          <p:nvPr>
            <p:custDataLst>
              <p:tags r:id="rId12"/>
            </p:custDataLst>
          </p:nvPr>
        </p:nvSpPr>
        <p:spPr>
          <a:xfrm>
            <a:off x="7261335" y="1711867"/>
            <a:ext cx="1589149" cy="798913"/>
          </a:xfrm>
          <a:prstGeom prst="rect">
            <a:avLst/>
          </a:prstGeom>
          <a:noFill/>
        </p:spPr>
        <p:txBody>
          <a:bodyPr wrap="square" lIns="0" tIns="0" rIns="0" bIns="0" rtlCol="0" anchor="b"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b="1" spc="300">
                <a:solidFill>
                  <a:schemeClr val="accent1"/>
                </a:solidFill>
                <a:latin typeface="+mj-ea"/>
                <a:ea typeface="+mj-ea"/>
                <a:cs typeface="微软雅黑" panose="020b0503020204020204" pitchFamily="34" charset="-122"/>
              </a:rPr>
              <a:t>添加标题</a:t>
            </a:r>
            <a:endParaRPr lang="zh-CN" altLang="en-US" b="1" spc="300">
              <a:solidFill>
                <a:schemeClr val="accent1"/>
              </a:solidFill>
              <a:latin typeface="+mj-ea"/>
              <a:ea typeface="+mj-ea"/>
              <a:cs typeface="微软雅黑" panose="020b0503020204020204" pitchFamily="34" charset="-122"/>
            </a:endParaRPr>
          </a:p>
        </p:txBody>
      </p:sp>
      <p:sp>
        <p:nvSpPr>
          <p:cNvPr id="1049286" name="文本框 36"/>
          <p:cNvSpPr txBox="1"/>
          <p:nvPr>
            <p:custDataLst>
              <p:tags r:id="rId13"/>
            </p:custDataLst>
          </p:nvPr>
        </p:nvSpPr>
        <p:spPr>
          <a:xfrm>
            <a:off x="7261335" y="2526798"/>
            <a:ext cx="1589149" cy="1252097"/>
          </a:xfrm>
          <a:prstGeom prst="rect">
            <a:avLst/>
          </a:prstGeom>
          <a:noFill/>
        </p:spPr>
        <p:txBody>
          <a:bodyPr wrap="square" lIns="0" tIns="0" rIns="0" bIns="0" rtlCol="0" anchor="t"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200" spc="150">
                <a:solidFill>
                  <a:schemeClr val="tx1">
                    <a:lumMod val="65000"/>
                    <a:lumOff val="35000"/>
                  </a:schemeClr>
                </a:solidFill>
                <a:latin typeface="+mn-ea"/>
                <a:cs typeface="+mn-ea"/>
                <a:sym typeface="+mn-ea"/>
              </a:rPr>
              <a:t>自然语言处理：理解和生成人类语言，实现人机交互</a:t>
            </a:r>
            <a:endParaRPr lang="zh-CN" altLang="en-US" sz="1200" spc="150">
              <a:solidFill>
                <a:schemeClr val="tx1">
                  <a:lumMod val="65000"/>
                  <a:lumOff val="35000"/>
                </a:schemeClr>
              </a:solidFill>
              <a:latin typeface="+mn-ea"/>
              <a:cs typeface="+mn-ea"/>
              <a:sym typeface="+mn-ea"/>
            </a:endParaRPr>
          </a:p>
        </p:txBody>
      </p:sp>
      <p:sp>
        <p:nvSpPr>
          <p:cNvPr id="1049288" name="标题"/>
          <p:cNvSpPr txBox="1"/>
          <p:nvPr>
            <p:custDataLst>
              <p:tags r:id="rId14"/>
            </p:custDataLst>
          </p:nvPr>
        </p:nvSpPr>
        <p:spPr>
          <a:xfrm>
            <a:off x="3641199" y="1512306"/>
            <a:ext cx="862986" cy="1617181"/>
          </a:xfrm>
          <a:prstGeom prst="rect">
            <a:avLst/>
          </a:prstGeom>
          <a:noFill/>
        </p:spPr>
        <p:txBody>
          <a:bodyPr wrap="square" lIns="0" tIns="0" rIns="0" bIns="0" rtlCol="0" anchor="t" anchorCtr="0">
            <a:normAutofit fontScale="97778"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buClrTx/>
              <a:buSzTx/>
              <a:buFontTx/>
            </a:pPr>
            <a:r>
              <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2</a:t>
            </a:r>
            <a:endPar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49290" name="标题"/>
          <p:cNvSpPr txBox="1"/>
          <p:nvPr>
            <p:custDataLst>
              <p:tags r:id="rId15"/>
            </p:custDataLst>
          </p:nvPr>
        </p:nvSpPr>
        <p:spPr>
          <a:xfrm>
            <a:off x="913415" y="1512306"/>
            <a:ext cx="862986" cy="1617181"/>
          </a:xfrm>
          <a:prstGeom prst="rect">
            <a:avLst/>
          </a:prstGeom>
          <a:noFill/>
        </p:spPr>
        <p:txBody>
          <a:bodyPr wrap="square" lIns="0" tIns="0" rIns="0" bIns="0" rtlCol="0" anchor="t" anchorCtr="0">
            <a:normAutofit fontScale="97778"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buClrTx/>
              <a:buSzTx/>
              <a:buFontTx/>
            </a:pPr>
            <a:r>
              <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1</a:t>
            </a:r>
            <a:endPar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49292" name="标题"/>
          <p:cNvSpPr txBox="1"/>
          <p:nvPr>
            <p:custDataLst>
              <p:tags r:id="rId16"/>
            </p:custDataLst>
          </p:nvPr>
        </p:nvSpPr>
        <p:spPr>
          <a:xfrm>
            <a:off x="9096766" y="1512306"/>
            <a:ext cx="862986" cy="1617181"/>
          </a:xfrm>
          <a:prstGeom prst="rect">
            <a:avLst/>
          </a:prstGeom>
          <a:noFill/>
        </p:spPr>
        <p:txBody>
          <a:bodyPr wrap="square" lIns="0" tIns="0" rIns="0" bIns="0" rtlCol="0" anchor="t" anchorCtr="0">
            <a:normAutofit fontScale="97778"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buClrTx/>
              <a:buSzTx/>
              <a:buFontTx/>
            </a:pPr>
            <a:r>
              <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4</a:t>
            </a:r>
            <a:endPar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49294" name="标题"/>
          <p:cNvSpPr txBox="1"/>
          <p:nvPr>
            <p:custDataLst>
              <p:tags r:id="rId17"/>
            </p:custDataLst>
          </p:nvPr>
        </p:nvSpPr>
        <p:spPr>
          <a:xfrm>
            <a:off x="6368982" y="1512306"/>
            <a:ext cx="862986" cy="1617181"/>
          </a:xfrm>
          <a:prstGeom prst="rect">
            <a:avLst/>
          </a:prstGeom>
          <a:noFill/>
        </p:spPr>
        <p:txBody>
          <a:bodyPr wrap="square" lIns="0" tIns="0" rIns="0" bIns="0" rtlCol="0" anchor="t" anchorCtr="0">
            <a:normAutofit fontScale="97778"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buClrTx/>
              <a:buSzTx/>
              <a:buFontTx/>
            </a:pPr>
            <a:r>
              <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3</a:t>
            </a:r>
            <a:endPar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49296" name="任意多边形 4"/>
          <p:cNvSpPr/>
          <p:nvPr>
            <p:custDataLst>
              <p:tags r:id="rId18"/>
            </p:custDataLst>
          </p:nvPr>
        </p:nvSpPr>
        <p:spPr>
          <a:xfrm rot="2700000">
            <a:off x="5435916" y="3986466"/>
            <a:ext cx="180206" cy="1654557"/>
          </a:xfrm>
          <a:custGeom>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9298" name="标题"/>
          <p:cNvSpPr txBox="1"/>
          <p:nvPr>
            <p:custDataLst>
              <p:tags r:id="rId19"/>
            </p:custDataLst>
          </p:nvPr>
        </p:nvSpPr>
        <p:spPr>
          <a:xfrm>
            <a:off x="5896442" y="4160665"/>
            <a:ext cx="1589149" cy="798913"/>
          </a:xfrm>
          <a:prstGeom prst="rect">
            <a:avLst/>
          </a:prstGeom>
          <a:noFill/>
        </p:spPr>
        <p:txBody>
          <a:bodyPr wrap="square" lIns="0" tIns="0" rIns="0" bIns="0" rtlCol="0" anchor="b"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b="1" spc="300">
                <a:solidFill>
                  <a:schemeClr val="accent1"/>
                </a:solidFill>
                <a:latin typeface="+mj-ea"/>
                <a:ea typeface="+mj-ea"/>
                <a:cs typeface="微软雅黑" panose="020b0503020204020204" pitchFamily="34" charset="-122"/>
              </a:rPr>
              <a:t>添加标题</a:t>
            </a:r>
            <a:endParaRPr lang="zh-CN" altLang="en-US" b="1" spc="300">
              <a:solidFill>
                <a:schemeClr val="accent1"/>
              </a:solidFill>
              <a:latin typeface="+mj-ea"/>
              <a:ea typeface="+mj-ea"/>
              <a:cs typeface="微软雅黑" panose="020b0503020204020204" pitchFamily="34" charset="-122"/>
            </a:endParaRPr>
          </a:p>
        </p:txBody>
      </p:sp>
      <p:sp>
        <p:nvSpPr>
          <p:cNvPr id="1049300" name="文本框 25"/>
          <p:cNvSpPr txBox="1"/>
          <p:nvPr>
            <p:custDataLst>
              <p:tags r:id="rId20"/>
            </p:custDataLst>
          </p:nvPr>
        </p:nvSpPr>
        <p:spPr>
          <a:xfrm>
            <a:off x="5896442" y="4975597"/>
            <a:ext cx="1589149" cy="1252097"/>
          </a:xfrm>
          <a:prstGeom prst="rect">
            <a:avLst/>
          </a:prstGeom>
          <a:noFill/>
        </p:spPr>
        <p:txBody>
          <a:bodyPr wrap="square" lIns="0" tIns="0" rIns="0" bIns="0" rtlCol="0" anchor="t"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200" spc="150">
                <a:solidFill>
                  <a:schemeClr val="tx1">
                    <a:lumMod val="65000"/>
                    <a:lumOff val="35000"/>
                  </a:schemeClr>
                </a:solidFill>
                <a:latin typeface="+mn-ea"/>
                <a:cs typeface="+mn-ea"/>
                <a:sym typeface="+mn-ea"/>
              </a:rPr>
              <a:t>推荐系统：根据用户行为和偏好，推荐相关商品或服务</a:t>
            </a:r>
            <a:endParaRPr lang="zh-CN" altLang="en-US" sz="1200" spc="150">
              <a:solidFill>
                <a:schemeClr val="tx1">
                  <a:lumMod val="65000"/>
                  <a:lumOff val="35000"/>
                </a:schemeClr>
              </a:solidFill>
              <a:latin typeface="+mn-ea"/>
              <a:cs typeface="+mn-ea"/>
              <a:sym typeface="+mn-ea"/>
            </a:endParaRPr>
          </a:p>
        </p:txBody>
      </p:sp>
      <p:sp>
        <p:nvSpPr>
          <p:cNvPr id="1049302" name="任意多边形 7"/>
          <p:cNvSpPr/>
          <p:nvPr>
            <p:custDataLst>
              <p:tags r:id="rId21"/>
            </p:custDataLst>
          </p:nvPr>
        </p:nvSpPr>
        <p:spPr>
          <a:xfrm rot="2700000">
            <a:off x="2708132" y="3986466"/>
            <a:ext cx="180206" cy="1654557"/>
          </a:xfrm>
          <a:custGeom>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9304" name="标题"/>
          <p:cNvSpPr txBox="1"/>
          <p:nvPr>
            <p:custDataLst>
              <p:tags r:id="rId22"/>
            </p:custDataLst>
          </p:nvPr>
        </p:nvSpPr>
        <p:spPr>
          <a:xfrm>
            <a:off x="3168659" y="4160665"/>
            <a:ext cx="1589149" cy="798913"/>
          </a:xfrm>
          <a:prstGeom prst="rect">
            <a:avLst/>
          </a:prstGeom>
          <a:noFill/>
        </p:spPr>
        <p:txBody>
          <a:bodyPr wrap="square" lIns="0" tIns="0" rIns="0" bIns="0" rtlCol="0" anchor="b"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b="1" spc="300">
                <a:solidFill>
                  <a:schemeClr val="accent1"/>
                </a:solidFill>
                <a:latin typeface="+mj-ea"/>
                <a:ea typeface="+mj-ea"/>
                <a:cs typeface="微软雅黑" panose="020b0503020204020204" pitchFamily="34" charset="-122"/>
              </a:rPr>
              <a:t>添加标题</a:t>
            </a:r>
            <a:endParaRPr lang="zh-CN" altLang="en-US" b="1" spc="300">
              <a:solidFill>
                <a:schemeClr val="accent1"/>
              </a:solidFill>
              <a:latin typeface="+mj-ea"/>
              <a:ea typeface="+mj-ea"/>
              <a:cs typeface="微软雅黑" panose="020b0503020204020204" pitchFamily="34" charset="-122"/>
            </a:endParaRPr>
          </a:p>
        </p:txBody>
      </p:sp>
      <p:sp>
        <p:nvSpPr>
          <p:cNvPr id="1049306" name="文本框 10"/>
          <p:cNvSpPr txBox="1"/>
          <p:nvPr>
            <p:custDataLst>
              <p:tags r:id="rId23"/>
            </p:custDataLst>
          </p:nvPr>
        </p:nvSpPr>
        <p:spPr>
          <a:xfrm>
            <a:off x="3168659" y="4975597"/>
            <a:ext cx="1589149" cy="1252097"/>
          </a:xfrm>
          <a:prstGeom prst="rect">
            <a:avLst/>
          </a:prstGeom>
          <a:noFill/>
        </p:spPr>
        <p:txBody>
          <a:bodyPr wrap="square" lIns="0" tIns="0" rIns="0" bIns="0" rtlCol="0" anchor="t"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200" spc="150">
                <a:solidFill>
                  <a:schemeClr val="tx1">
                    <a:lumMod val="65000"/>
                    <a:lumOff val="35000"/>
                  </a:schemeClr>
                </a:solidFill>
                <a:latin typeface="+mn-ea"/>
                <a:cs typeface="+mn-ea"/>
                <a:sym typeface="+mn-ea"/>
              </a:rPr>
              <a:t>语音识别：将语音转化为文字，应用于智能助手、语音识别等领域</a:t>
            </a:r>
            <a:endParaRPr lang="zh-CN" altLang="en-US" sz="1200" spc="150">
              <a:solidFill>
                <a:schemeClr val="tx1">
                  <a:lumMod val="65000"/>
                  <a:lumOff val="35000"/>
                </a:schemeClr>
              </a:solidFill>
              <a:latin typeface="+mn-ea"/>
              <a:cs typeface="+mn-ea"/>
              <a:sym typeface="+mn-ea"/>
            </a:endParaRPr>
          </a:p>
        </p:txBody>
      </p:sp>
      <p:sp>
        <p:nvSpPr>
          <p:cNvPr id="1049308" name="任意多边形 11"/>
          <p:cNvSpPr/>
          <p:nvPr>
            <p:custDataLst>
              <p:tags r:id="rId24"/>
            </p:custDataLst>
          </p:nvPr>
        </p:nvSpPr>
        <p:spPr>
          <a:xfrm rot="2700000">
            <a:off x="8163699" y="3986466"/>
            <a:ext cx="180206" cy="1654557"/>
          </a:xfrm>
          <a:custGeom>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9310" name="标题"/>
          <p:cNvSpPr txBox="1"/>
          <p:nvPr>
            <p:custDataLst>
              <p:tags r:id="rId25"/>
            </p:custDataLst>
          </p:nvPr>
        </p:nvSpPr>
        <p:spPr>
          <a:xfrm>
            <a:off x="8624226" y="4160665"/>
            <a:ext cx="1589149" cy="798913"/>
          </a:xfrm>
          <a:prstGeom prst="rect">
            <a:avLst/>
          </a:prstGeom>
          <a:noFill/>
        </p:spPr>
        <p:txBody>
          <a:bodyPr wrap="square" lIns="0" tIns="0" rIns="0" bIns="0" rtlCol="0" anchor="b"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b="1" spc="300">
                <a:solidFill>
                  <a:schemeClr val="accent1"/>
                </a:solidFill>
                <a:latin typeface="+mj-ea"/>
                <a:ea typeface="+mj-ea"/>
                <a:cs typeface="微软雅黑" panose="020b0503020204020204" pitchFamily="34" charset="-122"/>
              </a:rPr>
              <a:t>添加标题</a:t>
            </a:r>
            <a:endParaRPr lang="zh-CN" altLang="en-US" b="1" spc="300">
              <a:solidFill>
                <a:schemeClr val="accent1"/>
              </a:solidFill>
              <a:latin typeface="+mj-ea"/>
              <a:ea typeface="+mj-ea"/>
              <a:cs typeface="微软雅黑" panose="020b0503020204020204" pitchFamily="34" charset="-122"/>
            </a:endParaRPr>
          </a:p>
        </p:txBody>
      </p:sp>
      <p:sp>
        <p:nvSpPr>
          <p:cNvPr id="1049312" name="文本框 15"/>
          <p:cNvSpPr txBox="1"/>
          <p:nvPr>
            <p:custDataLst>
              <p:tags r:id="rId26"/>
            </p:custDataLst>
          </p:nvPr>
        </p:nvSpPr>
        <p:spPr>
          <a:xfrm>
            <a:off x="8624226" y="4975597"/>
            <a:ext cx="1589149" cy="1252097"/>
          </a:xfrm>
          <a:prstGeom prst="rect">
            <a:avLst/>
          </a:prstGeom>
          <a:noFill/>
        </p:spPr>
        <p:txBody>
          <a:bodyPr wrap="square" lIns="0" tIns="0" rIns="0" bIns="0" rtlCol="0" anchor="t"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200" spc="150">
                <a:solidFill>
                  <a:schemeClr val="tx1">
                    <a:lumMod val="65000"/>
                    <a:lumOff val="35000"/>
                  </a:schemeClr>
                </a:solidFill>
                <a:latin typeface="+mn-ea"/>
                <a:cs typeface="+mn-ea"/>
                <a:sym typeface="+mn-ea"/>
              </a:rPr>
              <a:t>智能机器人：实现自主决策和执行任务，应用于制造业、服务业等领域</a:t>
            </a:r>
            <a:endParaRPr lang="zh-CN" altLang="en-US" sz="1200" spc="150">
              <a:solidFill>
                <a:schemeClr val="tx1">
                  <a:lumMod val="65000"/>
                  <a:lumOff val="35000"/>
                </a:schemeClr>
              </a:solidFill>
              <a:latin typeface="+mn-ea"/>
              <a:cs typeface="+mn-ea"/>
              <a:sym typeface="+mn-ea"/>
            </a:endParaRPr>
          </a:p>
        </p:txBody>
      </p:sp>
      <p:sp>
        <p:nvSpPr>
          <p:cNvPr id="1049314" name="标题"/>
          <p:cNvSpPr txBox="1"/>
          <p:nvPr>
            <p:custDataLst>
              <p:tags r:id="rId27"/>
            </p:custDataLst>
          </p:nvPr>
        </p:nvSpPr>
        <p:spPr>
          <a:xfrm>
            <a:off x="5004089" y="3961104"/>
            <a:ext cx="862986" cy="1617181"/>
          </a:xfrm>
          <a:prstGeom prst="rect">
            <a:avLst/>
          </a:prstGeom>
          <a:noFill/>
        </p:spPr>
        <p:txBody>
          <a:bodyPr wrap="square" lIns="0" tIns="0" rIns="0" bIns="0" rtlCol="0" anchor="t" anchorCtr="0">
            <a:normAutofit fontScale="97778"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buClrTx/>
              <a:buSzTx/>
              <a:buFontTx/>
            </a:pPr>
            <a:r>
              <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6</a:t>
            </a:r>
            <a:endPar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49316" name="标题"/>
          <p:cNvSpPr txBox="1"/>
          <p:nvPr>
            <p:custDataLst>
              <p:tags r:id="rId28"/>
            </p:custDataLst>
          </p:nvPr>
        </p:nvSpPr>
        <p:spPr>
          <a:xfrm>
            <a:off x="2276306" y="3961104"/>
            <a:ext cx="862986" cy="1617181"/>
          </a:xfrm>
          <a:prstGeom prst="rect">
            <a:avLst/>
          </a:prstGeom>
          <a:noFill/>
        </p:spPr>
        <p:txBody>
          <a:bodyPr wrap="square" lIns="0" tIns="0" rIns="0" bIns="0" rtlCol="0" anchor="t" anchorCtr="0">
            <a:normAutofit fontScale="97778"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buClrTx/>
              <a:buSzTx/>
              <a:buFontTx/>
            </a:pPr>
            <a:r>
              <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5</a:t>
            </a:r>
            <a:endPar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49318" name="标题"/>
          <p:cNvSpPr txBox="1"/>
          <p:nvPr>
            <p:custDataLst>
              <p:tags r:id="rId29"/>
            </p:custDataLst>
          </p:nvPr>
        </p:nvSpPr>
        <p:spPr>
          <a:xfrm>
            <a:off x="7731873" y="3961104"/>
            <a:ext cx="862986" cy="1617181"/>
          </a:xfrm>
          <a:prstGeom prst="rect">
            <a:avLst/>
          </a:prstGeom>
          <a:noFill/>
        </p:spPr>
        <p:txBody>
          <a:bodyPr wrap="square" lIns="0" tIns="0" rIns="0" bIns="0" rtlCol="0" anchor="t" anchorCtr="0">
            <a:normAutofit fontScale="97778"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buClrTx/>
              <a:buSzTx/>
              <a:buFontTx/>
            </a:pPr>
            <a:r>
              <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7</a:t>
            </a:r>
            <a:endParaRPr lang="en-US" altLang="zh-CN" sz="9000" b="1"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352" name="标题 2"/>
          <p:cNvSpPr>
            <a:spLocks noGrp="1"/>
          </p:cNvSpPr>
          <p:nvPr>
            <p:ph type="title" idx="3"/>
          </p:nvPr>
        </p:nvSpPr>
        <p:spPr/>
        <p:txBody>
          <a:bodyPr>
            <a:normAutofit fontScale="94444"/>
          </a:bodyPr>
          <a:lstStyle/>
          <a:p>
            <a:r>
              <a:rPr lang="zh-CN" altLang="en-US"/>
              <a:t>人工智能技术的发展趋势与未来展望</a:t>
            </a:r>
            <a:endParaRPr lang="zh-CN" altLang="en-US"/>
          </a:p>
        </p:txBody>
      </p:sp>
      <p:sp>
        <p:nvSpPr>
          <p:cNvPr id="1049354" name="任意多边形 35"/>
          <p:cNvSpPr/>
          <p:nvPr>
            <p:custDataLst>
              <p:tags r:id="rId2"/>
            </p:custDataLst>
          </p:nvPr>
        </p:nvSpPr>
        <p:spPr>
          <a:xfrm>
            <a:off x="608400" y="1491688"/>
            <a:ext cx="10969835" cy="104432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1049356" name="任意多边形 39"/>
          <p:cNvSpPr/>
          <p:nvPr>
            <p:custDataLst>
              <p:tags r:id="rId3"/>
            </p:custDataLst>
          </p:nvPr>
        </p:nvSpPr>
        <p:spPr>
          <a:xfrm>
            <a:off x="691615" y="1581891"/>
            <a:ext cx="10804040" cy="864552"/>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145891" name="直接连接符 40"/>
          <p:cNvCxnSpPr/>
          <p:nvPr>
            <p:custDataLst>
              <p:tags r:id="rId4"/>
            </p:custDataLst>
          </p:nvPr>
        </p:nvCxnSpPr>
        <p:spPr>
          <a:xfrm flipH="1">
            <a:off x="1997019" y="1805493"/>
            <a:ext cx="0" cy="431958"/>
          </a:xfrm>
          <a:prstGeom prst="line">
            <a:avLst/>
          </a:prstGeom>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58" name="正文"/>
          <p:cNvSpPr txBox="1"/>
          <p:nvPr>
            <p:custDataLst>
              <p:tags r:id="rId5"/>
            </p:custDataLst>
          </p:nvPr>
        </p:nvSpPr>
        <p:spPr>
          <a:xfrm>
            <a:off x="2260641" y="1567281"/>
            <a:ext cx="9010142" cy="879162"/>
          </a:xfrm>
          <a:prstGeom prst="rect">
            <a:avLst/>
          </a:prstGeom>
          <a:noFill/>
        </p:spPr>
        <p:txBody>
          <a:bodyPr wrap="square" lIns="90000" tIns="0" rIns="90000" bIns="71755" rtlCol="0" anchor="ctr" anchorCtr="0">
            <a:normAutofit fontScale="88889"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30000"/>
              </a:lnSpc>
              <a:spcAft>
                <a:spcPts val="1000"/>
              </a:spcAft>
            </a:pPr>
            <a:r>
              <a:rPr lang="zh-CN" altLang="en-US">
                <a:solidFill>
                  <a:schemeClr val="tx1">
                    <a:lumMod val="65000"/>
                    <a:lumOff val="35000"/>
                  </a:schemeClr>
                </a:solidFill>
                <a:latin typeface="+中文正文" charset="0"/>
              </a:rPr>
              <a:t>深度学习技术的发展：深度学习技术在图像识别、语音识别等领域的应用越来越广泛，未来将继续推动人工智能技术的发展。</a:t>
            </a:r>
            <a:endParaRPr lang="zh-CN" altLang="en-US">
              <a:solidFill>
                <a:schemeClr val="tx1">
                  <a:lumMod val="65000"/>
                  <a:lumOff val="35000"/>
                </a:schemeClr>
              </a:solidFill>
              <a:latin typeface="+中文正文" charset="0"/>
            </a:endParaRPr>
          </a:p>
        </p:txBody>
      </p:sp>
      <p:sp>
        <p:nvSpPr>
          <p:cNvPr id="1049360" name="矩形 42"/>
          <p:cNvSpPr>
            <a:spLocks noChangeAspect="1"/>
          </p:cNvSpPr>
          <p:nvPr>
            <p:custDataLst>
              <p:tags r:id="rId6"/>
            </p:custDataLst>
          </p:nvPr>
        </p:nvSpPr>
        <p:spPr>
          <a:xfrm flipH="1">
            <a:off x="920935" y="1563470"/>
            <a:ext cx="900125" cy="90076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r>
              <a:rPr lang="zh-CN" altLang="en-US" sz="2000" b="1" spc="300">
                <a:gradFill>
                  <a:gsLst>
                    <a:gs pos="5000">
                      <a:schemeClr val="accent1">
                        <a:alpha val="60000"/>
                      </a:schemeClr>
                    </a:gs>
                    <a:gs pos="100000">
                      <a:schemeClr val="accent1"/>
                    </a:gs>
                  </a:gsLst>
                  <a:lin ang="4800000" scaled="0"/>
                </a:gradFill>
                <a:latin typeface="+mj-ea"/>
              </a:rPr>
              <a:t>添加标题</a:t>
            </a:r>
            <a:endParaRPr lang="zh-CN" altLang="en-US" sz="2000" b="1" spc="300">
              <a:gradFill>
                <a:gsLst>
                  <a:gs pos="5000">
                    <a:schemeClr val="accent1">
                      <a:alpha val="60000"/>
                    </a:schemeClr>
                  </a:gs>
                  <a:gs pos="100000">
                    <a:schemeClr val="accent1"/>
                  </a:gs>
                </a:gsLst>
                <a:lin ang="4800000" scaled="0"/>
              </a:gradFill>
              <a:latin typeface="+mj-ea"/>
            </a:endParaRPr>
          </a:p>
        </p:txBody>
      </p:sp>
      <p:sp>
        <p:nvSpPr>
          <p:cNvPr id="1049362" name="任意多边形 45"/>
          <p:cNvSpPr/>
          <p:nvPr>
            <p:custDataLst>
              <p:tags r:id="rId7"/>
            </p:custDataLst>
          </p:nvPr>
        </p:nvSpPr>
        <p:spPr>
          <a:xfrm>
            <a:off x="608400" y="2729122"/>
            <a:ext cx="10969835" cy="104432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1049364" name="任意多边形 46"/>
          <p:cNvSpPr/>
          <p:nvPr>
            <p:custDataLst>
              <p:tags r:id="rId8"/>
            </p:custDataLst>
          </p:nvPr>
        </p:nvSpPr>
        <p:spPr>
          <a:xfrm>
            <a:off x="691615" y="2819325"/>
            <a:ext cx="10804040" cy="864552"/>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145893" name="直接连接符 47"/>
          <p:cNvCxnSpPr/>
          <p:nvPr>
            <p:custDataLst>
              <p:tags r:id="rId9"/>
            </p:custDataLst>
          </p:nvPr>
        </p:nvCxnSpPr>
        <p:spPr>
          <a:xfrm flipH="1">
            <a:off x="1997019" y="3042927"/>
            <a:ext cx="0" cy="431958"/>
          </a:xfrm>
          <a:prstGeom prst="line">
            <a:avLst/>
          </a:prstGeom>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66" name="正文"/>
          <p:cNvSpPr txBox="1"/>
          <p:nvPr>
            <p:custDataLst>
              <p:tags r:id="rId10"/>
            </p:custDataLst>
          </p:nvPr>
        </p:nvSpPr>
        <p:spPr>
          <a:xfrm>
            <a:off x="2260641" y="2804714"/>
            <a:ext cx="9010142" cy="879162"/>
          </a:xfrm>
          <a:prstGeom prst="rect">
            <a:avLst/>
          </a:prstGeom>
          <a:noFill/>
        </p:spPr>
        <p:txBody>
          <a:bodyPr wrap="square" lIns="90000" tIns="0" rIns="90000" bIns="71755" rtlCol="0" anchor="ctr" anchorCtr="0">
            <a:normAutofit fontScale="88889"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30000"/>
              </a:lnSpc>
              <a:spcAft>
                <a:spcPts val="1000"/>
              </a:spcAft>
            </a:pPr>
            <a:r>
              <a:rPr lang="zh-CN" altLang="en-US">
                <a:solidFill>
                  <a:schemeClr val="tx1">
                    <a:lumMod val="65000"/>
                    <a:lumOff val="35000"/>
                  </a:schemeClr>
                </a:solidFill>
                <a:latin typeface="+中文正文" charset="0"/>
              </a:rPr>
              <a:t>人工智能技术的应用领域扩大：人工智能技术在医疗、金融、教育等领域的应用将越来越广泛，未来将成为各个行业的重要支撑技术。</a:t>
            </a:r>
            <a:endParaRPr lang="zh-CN" altLang="en-US">
              <a:solidFill>
                <a:schemeClr val="tx1">
                  <a:lumMod val="65000"/>
                  <a:lumOff val="35000"/>
                </a:schemeClr>
              </a:solidFill>
              <a:latin typeface="+中文正文" charset="0"/>
            </a:endParaRPr>
          </a:p>
        </p:txBody>
      </p:sp>
      <p:sp>
        <p:nvSpPr>
          <p:cNvPr id="1049368" name="矩形 49"/>
          <p:cNvSpPr>
            <a:spLocks noChangeAspect="1"/>
          </p:cNvSpPr>
          <p:nvPr>
            <p:custDataLst>
              <p:tags r:id="rId11"/>
            </p:custDataLst>
          </p:nvPr>
        </p:nvSpPr>
        <p:spPr>
          <a:xfrm flipH="1">
            <a:off x="920935" y="2800903"/>
            <a:ext cx="900125" cy="90076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r>
              <a:rPr lang="zh-CN" altLang="en-US" sz="2000" b="1" spc="300">
                <a:gradFill>
                  <a:gsLst>
                    <a:gs pos="5000">
                      <a:schemeClr val="accent1">
                        <a:alpha val="60000"/>
                      </a:schemeClr>
                    </a:gs>
                    <a:gs pos="100000">
                      <a:schemeClr val="accent1"/>
                    </a:gs>
                  </a:gsLst>
                  <a:lin ang="4800000" scaled="0"/>
                </a:gradFill>
                <a:latin typeface="+mj-ea"/>
              </a:rPr>
              <a:t>添加标题</a:t>
            </a:r>
            <a:endParaRPr lang="zh-CN" altLang="en-US" sz="2000" b="1" spc="300">
              <a:gradFill>
                <a:gsLst>
                  <a:gs pos="5000">
                    <a:schemeClr val="accent1">
                      <a:alpha val="60000"/>
                    </a:schemeClr>
                  </a:gs>
                  <a:gs pos="100000">
                    <a:schemeClr val="accent1"/>
                  </a:gs>
                </a:gsLst>
                <a:lin ang="4800000" scaled="0"/>
              </a:gradFill>
              <a:latin typeface="+mj-ea"/>
            </a:endParaRPr>
          </a:p>
        </p:txBody>
      </p:sp>
      <p:sp>
        <p:nvSpPr>
          <p:cNvPr id="1049370" name="任意多边形 51"/>
          <p:cNvSpPr/>
          <p:nvPr>
            <p:custDataLst>
              <p:tags r:id="rId12"/>
            </p:custDataLst>
          </p:nvPr>
        </p:nvSpPr>
        <p:spPr>
          <a:xfrm>
            <a:off x="608400" y="3966555"/>
            <a:ext cx="10969835" cy="104432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1049372" name="任意多边形 52"/>
          <p:cNvSpPr/>
          <p:nvPr>
            <p:custDataLst>
              <p:tags r:id="rId13"/>
            </p:custDataLst>
          </p:nvPr>
        </p:nvSpPr>
        <p:spPr>
          <a:xfrm>
            <a:off x="691615" y="4056758"/>
            <a:ext cx="10804040" cy="864552"/>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145895" name="直接连接符 53"/>
          <p:cNvCxnSpPr/>
          <p:nvPr>
            <p:custDataLst>
              <p:tags r:id="rId14"/>
            </p:custDataLst>
          </p:nvPr>
        </p:nvCxnSpPr>
        <p:spPr>
          <a:xfrm flipH="1">
            <a:off x="1997019" y="4280360"/>
            <a:ext cx="0" cy="431958"/>
          </a:xfrm>
          <a:prstGeom prst="line">
            <a:avLst/>
          </a:prstGeom>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74" name="正文"/>
          <p:cNvSpPr txBox="1"/>
          <p:nvPr>
            <p:custDataLst>
              <p:tags r:id="rId15"/>
            </p:custDataLst>
          </p:nvPr>
        </p:nvSpPr>
        <p:spPr>
          <a:xfrm>
            <a:off x="2260641" y="4042148"/>
            <a:ext cx="9010142" cy="879162"/>
          </a:xfrm>
          <a:prstGeom prst="rect">
            <a:avLst/>
          </a:prstGeom>
          <a:noFill/>
        </p:spPr>
        <p:txBody>
          <a:bodyPr wrap="square" lIns="90000" tIns="0" rIns="90000" bIns="71755" rtlCol="0" anchor="ctr" anchorCtr="0">
            <a:normAutofit fontScale="88889"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30000"/>
              </a:lnSpc>
              <a:spcAft>
                <a:spcPts val="1000"/>
              </a:spcAft>
            </a:pPr>
            <a:r>
              <a:rPr lang="zh-CN" altLang="en-US">
                <a:solidFill>
                  <a:schemeClr val="tx1">
                    <a:lumMod val="65000"/>
                    <a:lumOff val="35000"/>
                  </a:schemeClr>
                </a:solidFill>
                <a:latin typeface="+中文正文" charset="0"/>
              </a:rPr>
              <a:t>人工智能技术的伦理和法律问题：随着人工智能技术的发展，伦理和法律问题将越来越受到关注，未来需要制定相应的法律法规来规范人工智能技术的应用。</a:t>
            </a:r>
            <a:endParaRPr lang="zh-CN" altLang="en-US">
              <a:solidFill>
                <a:schemeClr val="tx1">
                  <a:lumMod val="65000"/>
                  <a:lumOff val="35000"/>
                </a:schemeClr>
              </a:solidFill>
              <a:latin typeface="+中文正文" charset="0"/>
            </a:endParaRPr>
          </a:p>
        </p:txBody>
      </p:sp>
      <p:sp>
        <p:nvSpPr>
          <p:cNvPr id="1049376" name="矩形 55"/>
          <p:cNvSpPr>
            <a:spLocks noChangeAspect="1"/>
          </p:cNvSpPr>
          <p:nvPr>
            <p:custDataLst>
              <p:tags r:id="rId16"/>
            </p:custDataLst>
          </p:nvPr>
        </p:nvSpPr>
        <p:spPr>
          <a:xfrm flipH="1">
            <a:off x="920935" y="4038337"/>
            <a:ext cx="900125" cy="90076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r>
              <a:rPr lang="zh-CN" altLang="en-US" sz="2000" b="1" spc="300">
                <a:gradFill>
                  <a:gsLst>
                    <a:gs pos="5000">
                      <a:schemeClr val="accent1">
                        <a:alpha val="60000"/>
                      </a:schemeClr>
                    </a:gs>
                    <a:gs pos="100000">
                      <a:schemeClr val="accent1"/>
                    </a:gs>
                  </a:gsLst>
                  <a:lin ang="4800000" scaled="0"/>
                </a:gradFill>
                <a:latin typeface="+mj-ea"/>
              </a:rPr>
              <a:t>添加标题</a:t>
            </a:r>
            <a:endParaRPr lang="zh-CN" altLang="en-US" sz="2000" b="1" spc="300">
              <a:gradFill>
                <a:gsLst>
                  <a:gs pos="5000">
                    <a:schemeClr val="accent1">
                      <a:alpha val="60000"/>
                    </a:schemeClr>
                  </a:gs>
                  <a:gs pos="100000">
                    <a:schemeClr val="accent1"/>
                  </a:gs>
                </a:gsLst>
                <a:lin ang="4800000" scaled="0"/>
              </a:gradFill>
              <a:latin typeface="+mj-ea"/>
            </a:endParaRPr>
          </a:p>
        </p:txBody>
      </p:sp>
      <p:sp>
        <p:nvSpPr>
          <p:cNvPr id="1049378" name="任意多边形 57"/>
          <p:cNvSpPr/>
          <p:nvPr>
            <p:custDataLst>
              <p:tags r:id="rId17"/>
            </p:custDataLst>
          </p:nvPr>
        </p:nvSpPr>
        <p:spPr>
          <a:xfrm>
            <a:off x="608400" y="5203989"/>
            <a:ext cx="10969835" cy="104432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1049380" name="任意多边形 58"/>
          <p:cNvSpPr/>
          <p:nvPr>
            <p:custDataLst>
              <p:tags r:id="rId18"/>
            </p:custDataLst>
          </p:nvPr>
        </p:nvSpPr>
        <p:spPr>
          <a:xfrm>
            <a:off x="691615" y="5294192"/>
            <a:ext cx="10804040" cy="864552"/>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145897" name="直接连接符 59"/>
          <p:cNvCxnSpPr/>
          <p:nvPr>
            <p:custDataLst>
              <p:tags r:id="rId19"/>
            </p:custDataLst>
          </p:nvPr>
        </p:nvCxnSpPr>
        <p:spPr>
          <a:xfrm flipH="1">
            <a:off x="1997019" y="5517794"/>
            <a:ext cx="0" cy="431958"/>
          </a:xfrm>
          <a:prstGeom prst="line">
            <a:avLst/>
          </a:prstGeom>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82" name="正文"/>
          <p:cNvSpPr txBox="1"/>
          <p:nvPr>
            <p:custDataLst>
              <p:tags r:id="rId20"/>
            </p:custDataLst>
          </p:nvPr>
        </p:nvSpPr>
        <p:spPr>
          <a:xfrm>
            <a:off x="2260641" y="5279582"/>
            <a:ext cx="9010142" cy="879162"/>
          </a:xfrm>
          <a:prstGeom prst="rect">
            <a:avLst/>
          </a:prstGeom>
          <a:noFill/>
        </p:spPr>
        <p:txBody>
          <a:bodyPr wrap="square" lIns="90000" tIns="0" rIns="90000" bIns="71755" rtlCol="0" anchor="ctr" anchorCtr="0">
            <a:normAutofit fontScale="88889"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30000"/>
              </a:lnSpc>
              <a:spcAft>
                <a:spcPts val="1000"/>
              </a:spcAft>
            </a:pPr>
            <a:r>
              <a:rPr lang="zh-CN" altLang="en-US">
                <a:solidFill>
                  <a:schemeClr val="tx1">
                    <a:lumMod val="65000"/>
                    <a:lumOff val="35000"/>
                  </a:schemeClr>
                </a:solidFill>
                <a:latin typeface="+中文正文" charset="0"/>
              </a:rPr>
              <a:t>人工智能技术的安全性问题：随着人工智能技术的广泛应用，安全性问题将越来越受到关注，未来需要加强人工智能技术的安全性研究。</a:t>
            </a:r>
            <a:endParaRPr lang="zh-CN" altLang="en-US">
              <a:solidFill>
                <a:schemeClr val="tx1">
                  <a:lumMod val="65000"/>
                  <a:lumOff val="35000"/>
                </a:schemeClr>
              </a:solidFill>
              <a:latin typeface="+中文正文" charset="0"/>
            </a:endParaRPr>
          </a:p>
        </p:txBody>
      </p:sp>
      <p:sp>
        <p:nvSpPr>
          <p:cNvPr id="1049384" name="矩形 61"/>
          <p:cNvSpPr>
            <a:spLocks noChangeAspect="1"/>
          </p:cNvSpPr>
          <p:nvPr>
            <p:custDataLst>
              <p:tags r:id="rId21"/>
            </p:custDataLst>
          </p:nvPr>
        </p:nvSpPr>
        <p:spPr>
          <a:xfrm flipH="1">
            <a:off x="920935" y="5275770"/>
            <a:ext cx="900125" cy="90076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r>
              <a:rPr lang="zh-CN" altLang="en-US" sz="2000" b="1" spc="300">
                <a:gradFill>
                  <a:gsLst>
                    <a:gs pos="5000">
                      <a:schemeClr val="accent1">
                        <a:alpha val="60000"/>
                      </a:schemeClr>
                    </a:gs>
                    <a:gs pos="100000">
                      <a:schemeClr val="accent1"/>
                    </a:gs>
                  </a:gsLst>
                  <a:lin ang="4800000" scaled="0"/>
                </a:gradFill>
                <a:latin typeface="+mj-ea"/>
              </a:rPr>
              <a:t>添加标题</a:t>
            </a:r>
            <a:endParaRPr lang="zh-CN" altLang="en-US" sz="2000" b="1" spc="300">
              <a:gradFill>
                <a:gsLst>
                  <a:gs pos="5000">
                    <a:schemeClr val="accent1">
                      <a:alpha val="60000"/>
                    </a:schemeClr>
                  </a:gs>
                  <a:gs pos="100000">
                    <a:schemeClr val="accent1"/>
                  </a:gs>
                </a:gsLst>
                <a:lin ang="4800000" scaled="0"/>
              </a:gradFill>
              <a:latin typeface="+mj-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153" name=""/>
        <p:cNvGrpSpPr/>
        <p:nvPr/>
      </p:nvGrpSpPr>
      <p:grpSpPr>
        <a:xfrm>
          <a:off x="0" y="0"/>
          <a:ext cx="0" cy="0"/>
        </a:xfrm>
      </p:grpSpPr>
      <p:sp>
        <p:nvSpPr>
          <p:cNvPr id="1049418" name="文本占位符 1"/>
          <p:cNvSpPr>
            <a:spLocks noGrp="1"/>
          </p:cNvSpPr>
          <p:nvPr>
            <p:ph type="body" idx="2"/>
            <p:custDataLst>
              <p:tags r:id="rId2"/>
            </p:custDataLst>
          </p:nvPr>
        </p:nvSpPr>
        <p:spPr/>
        <p:txBody>
          <a:bodyPr/>
          <a:lstStyle/>
          <a:p>
            <a:r>
              <a:rPr lang="zh-CN" altLang="en-US"/>
              <a:t>PART FOUR</a:t>
            </a:r>
            <a:endParaRPr lang="zh-CN" altLang="en-US"/>
          </a:p>
        </p:txBody>
      </p:sp>
      <p:sp>
        <p:nvSpPr>
          <p:cNvPr id="1049420" name="标题 2"/>
          <p:cNvSpPr>
            <a:spLocks noGrp="1"/>
          </p:cNvSpPr>
          <p:nvPr>
            <p:ph type="title" idx="1"/>
            <p:custDataLst>
              <p:tags r:id="rId3"/>
            </p:custDataLst>
          </p:nvPr>
        </p:nvSpPr>
        <p:spPr/>
        <p:txBody>
          <a:bodyPr>
            <a:normAutofit fontScale="90000"/>
          </a:bodyPr>
          <a:lstStyle/>
          <a:p>
            <a:r>
              <a:rPr lang="zh-CN" altLang="en-US"/>
              <a:t>企业信息化概述</a:t>
            </a:r>
            <a:endParaRPr lang="zh-CN" altLang="en-US"/>
          </a:p>
        </p:txBody>
      </p:sp>
    </p:spTree>
    <p:custDataLst>
      <p:tags r:id="rId4"/>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https://d.book118.com/867156201125006025</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编辑母版文本样式"/>
  <p:tag name="KSO_WM_UNIT_TYPE" val="b"/>
  <p:tag name="KSO_WM_UNIT_VALUE" val="36"/>
</p:tagLst>
</file>

<file path=ppt/tags/tag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YPE" val="e"/>
  <p:tag name="KSO_WM_UNIT_VALUE" val="6"/>
</p:tagLst>
</file>

<file path=ppt/tags/tag2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3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4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YPE" val="b"/>
  <p:tag name="KSO_WM_UNIT_VALUE" val="17"/>
</p:tagLst>
</file>

<file path=ppt/tags/tag6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7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7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THANK YOU"/>
  <p:tag name="KSO_WM_UNIT_TYPE" val="a"/>
  <p:tag name="KSO_WM_UNIT_VALUE" val="10"/>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5.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_0**"/>
  <p:tag name="KSO_WM_UNIT_ISCONTENTSTITLE" val="0"/>
  <p:tag name="KSO_WM_UNIT_ISNUMDGMTITLE" val="0"/>
  <p:tag name="KSO_WM_UNIT_LAYERLEVEL" val="1"/>
  <p:tag name="KSO_WM_UNIT_NOCLEAR" val="0"/>
</p:tagLst>
</file>

<file path=ppt/tags/tag8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8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1.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_0**"/>
  <p:tag name="KSO_WM_UNIT_LAYERLEVEL" val="1"/>
</p:tagLst>
</file>

<file path=ppt/tags/tag92.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296"/>
  <p:tag name="KSO_WM_TEMPLATE_MASTER_TYPE" val="0"/>
  <p:tag name="KSO_WM_TEMPLATE_SUBCATEGORY" val="29"/>
  <p:tag name="KSO_WM_TEMPLATE_THUMBS_INDEX" val="1、9"/>
</p:tagLst>
</file>

<file path=ppt/tags/tag93.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94.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35"/>
</p:tagLst>
</file>

<file path=ppt/tags/tag95.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CONTENT_GROUP_TYPE" val="contentchip"/>
  <p:tag name="KSO_WM_UNIT_DIAGRAM_ISNUMVISUAL" val="0"/>
  <p:tag name="KSO_WM_UNIT_DIAGRAM_ISREFERUNIT" val="0"/>
  <p:tag name="KSO_WM_UNIT_HIGHLIGHT" val="0"/>
  <p:tag name="KSO_WM_UNIT_ID" val="custom20230296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96.xml><?xml version="1.0" encoding="utf-8"?>
<p:tagLst xmlns:p="http://schemas.openxmlformats.org/presentationml/2006/main">
  <p:tag name="KSO_WM_BEAUTIFY_FLAG" val="#wm#"/>
  <p:tag name="KSO_WM_SLIDE_CONTENT_AREA" val="{&quot;left&quot;:&quot;140.25&quot;,&quot;top&quot;:&quot;121.15&quot;,&quot;width&quot;:&quot;679.5&quot;,&quot;height&quot;:&quot;208.75&quot;}"/>
  <p:tag name="KSO_WM_SLIDE_ID" val="custom20230296_1"/>
  <p:tag name="KSO_WM_SLIDE_INDEX" val="1"/>
  <p:tag name="KSO_WM_SLIDE_ITEM_CNT" val="0"/>
  <p:tag name="KSO_WM_SLIDE_LAYOUT" val="a_b_f"/>
  <p:tag name="KSO_WM_SLIDE_LAYOUT_CNT" val="1_1_1"/>
  <p:tag name="KSO_WM_SLIDE_SUBTYPE" val="pureTxt"/>
  <p:tag name="KSO_WM_SLIDE_TYPE" val="title"/>
  <p:tag name="KSO_WM_TAG_VERSION" val="1.0"/>
  <p:tag name="KSO_WM_TEMPLATE_CATEGORY" val="custom"/>
  <p:tag name="KSO_WM_TEMPLATE_COLOR_TYPE" val="0"/>
  <p:tag name="KSO_WM_TEMPLATE_INDEX" val="20230296"/>
  <p:tag name="KSO_WM_TEMPLATE_MASTER_TYPE" val="0"/>
  <p:tag name="KSO_WM_TEMPLATE_SUBCATEGORY" val="29"/>
  <p:tag name="KSO_WM_TEMPLATE_THUMBS_INDEX" val="1、9"/>
</p:tagLst>
</file>

<file path=ppt/tags/tag97.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9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1_1"/>
  <p:tag name="KSO_WM_UNIT_INDEX" val="1_1_1"/>
  <p:tag name="KSO_WM_UNIT_LAYERLEVEL" val="1_1_1"/>
  <p:tag name="KSO_WM_UNIT_PRESET_TEXT" val="01"/>
  <p:tag name="KSO_WM_UNIT_SUBTYPE" val="d"/>
  <p:tag name="KSO_WM_UNIT_TYPE" val="l_h_i"/>
</p:tagLst>
</file>

<file path=ppt/tags/tag9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1_1"/>
  <p:tag name="KSO_WM_UNIT_INDEX" val="1_1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0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1_2"/>
  <p:tag name="KSO_WM_UNIT_INDEX" val="1_1_2"/>
  <p:tag name="KSO_WM_UNIT_LAYERLEVEL" val="1_1_1"/>
  <p:tag name="KSO_WM_UNIT_TYPE" val="l_h_i"/>
</p:tagLst>
</file>

<file path=ppt/tags/tag10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2_1"/>
  <p:tag name="KSO_WM_UNIT_INDEX" val="1_2_1"/>
  <p:tag name="KSO_WM_UNIT_LAYERLEVEL" val="1_1_1"/>
  <p:tag name="KSO_WM_UNIT_PRESET_TEXT" val="02"/>
  <p:tag name="KSO_WM_UNIT_SUBTYPE" val="d"/>
  <p:tag name="KSO_WM_UNIT_TYPE" val="l_h_i"/>
</p:tagLst>
</file>

<file path=ppt/tags/tag1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2_1"/>
  <p:tag name="KSO_WM_UNIT_INDEX" val="1_2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0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2_2"/>
  <p:tag name="KSO_WM_UNIT_INDEX" val="1_2_2"/>
  <p:tag name="KSO_WM_UNIT_LAYERLEVEL" val="1_1_1"/>
  <p:tag name="KSO_WM_UNIT_TYPE" val="l_h_i"/>
</p:tagLst>
</file>

<file path=ppt/tags/tag10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3_1"/>
  <p:tag name="KSO_WM_UNIT_INDEX" val="1_3_1"/>
  <p:tag name="KSO_WM_UNIT_LAYERLEVEL" val="1_1_1"/>
  <p:tag name="KSO_WM_UNIT_PRESET_TEXT" val="03"/>
  <p:tag name="KSO_WM_UNIT_SUBTYPE" val="d"/>
  <p:tag name="KSO_WM_UNIT_TYPE" val="l_h_i"/>
</p:tagLst>
</file>

<file path=ppt/tags/tag1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3_1"/>
  <p:tag name="KSO_WM_UNIT_INDEX" val="1_3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0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3_2"/>
  <p:tag name="KSO_WM_UNIT_INDEX" val="1_3_2"/>
  <p:tag name="KSO_WM_UNIT_LAYERLEVEL" val="1_1_1"/>
  <p:tag name="KSO_WM_UNIT_TYPE" val="l_h_i"/>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4_1"/>
  <p:tag name="KSO_WM_UNIT_INDEX" val="1_4_1"/>
  <p:tag name="KSO_WM_UNIT_LAYERLEVEL" val="1_1_1"/>
  <p:tag name="KSO_WM_UNIT_PRESET_TEXT" val="04"/>
  <p:tag name="KSO_WM_UNIT_SUBTYPE" val="d"/>
  <p:tag name="KSO_WM_UNIT_TYPE" val="l_h_i"/>
</p:tagLst>
</file>

<file path=ppt/tags/tag1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4_1"/>
  <p:tag name="KSO_WM_UNIT_INDEX" val="1_4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0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4_2"/>
  <p:tag name="KSO_WM_UNIT_INDEX" val="1_4_2"/>
  <p:tag name="KSO_WM_UNIT_LAYERLEVEL" val="1_1_1"/>
  <p:tag name="KSO_WM_UNIT_TYPE" val="l_h_i"/>
</p:tagLst>
</file>

<file path=ppt/tags/tag11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5_1"/>
  <p:tag name="KSO_WM_UNIT_INDEX" val="1_5_1"/>
  <p:tag name="KSO_WM_UNIT_LAYERLEVEL" val="1_1_1"/>
  <p:tag name="KSO_WM_UNIT_PRESET_TEXT" val="05"/>
  <p:tag name="KSO_WM_UNIT_SUBTYPE" val="d"/>
  <p:tag name="KSO_WM_UNIT_TYPE" val="l_h_i"/>
</p:tagLst>
</file>

<file path=ppt/tags/tag11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5_1"/>
  <p:tag name="KSO_WM_UNIT_INDEX" val="1_5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1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5_2"/>
  <p:tag name="KSO_WM_UNIT_INDEX" val="1_5_2"/>
  <p:tag name="KSO_WM_UNIT_LAYERLEVEL" val="1_1_1"/>
  <p:tag name="KSO_WM_UNIT_TYPE" val="l_h_i"/>
</p:tagLst>
</file>

<file path=ppt/tags/tag11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6_1"/>
  <p:tag name="KSO_WM_UNIT_INDEX" val="1_6_1"/>
  <p:tag name="KSO_WM_UNIT_LAYERLEVEL" val="1_1_1"/>
  <p:tag name="KSO_WM_UNIT_PRESET_TEXT" val="06"/>
  <p:tag name="KSO_WM_UNIT_SUBTYPE" val="d"/>
  <p:tag name="KSO_WM_UNIT_TYPE" val="l_h_i"/>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6_1"/>
  <p:tag name="KSO_WM_UNIT_INDEX" val="1_6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1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6_2"/>
  <p:tag name="KSO_WM_UNIT_INDEX" val="1_6_2"/>
  <p:tag name="KSO_WM_UNIT_LAYERLEVEL" val="1_1_1"/>
  <p:tag name="KSO_WM_UNIT_TYPE" val="l_h_i"/>
</p:tagLst>
</file>

<file path=ppt/tags/tag116.xml><?xml version="1.0" encoding="utf-8"?>
<p:tagLst xmlns:p="http://schemas.openxmlformats.org/presentationml/2006/main">
  <p:tag name="KSO_WM_BEAUTIFY_FLAG" val="#wm#"/>
  <p:tag name="KSO_WM_DIAGRAM_GROUP_CODE" val="l1-1"/>
  <p:tag name="KSO_WM_SLIDE_DIAGTYPE" val="l"/>
  <p:tag name="KSO_WM_SLIDE_ID" val="custom20230296_6"/>
  <p:tag name="KSO_WM_SLIDE_INDEX" val="6"/>
  <p:tag name="KSO_WM_SLIDE_ITEM_CNT" val="6"/>
  <p:tag name="KSO_WM_SLIDE_LAYOUT" val="a_l"/>
  <p:tag name="KSO_WM_SLIDE_LAYOUT_CNT" val="1_1"/>
  <p:tag name="KSO_WM_SLIDE_SUBTYPE" val="diag"/>
  <p:tag name="KSO_WM_SLIDE_TYPE" val="contents"/>
  <p:tag name="KSO_WM_TAG_VERSION" val="1.0"/>
  <p:tag name="KSO_WM_TEMPLATE_CATEGORY" val="custom"/>
  <p:tag name="KSO_WM_TEMPLATE_COLOR_TYPE" val="0"/>
  <p:tag name="KSO_WM_TEMPLATE_INDEX" val="20230296"/>
  <p:tag name="KSO_WM_TEMPLATE_MASTER_TYPE" val="0"/>
  <p:tag name="KSO_WM_TEMPLATE_SUBCATEGORY" val="29"/>
</p:tagLst>
</file>

<file path=ppt/tags/tag117.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1"/>
  <p:tag name="KSO_WM_UNIT_CONTENT_GROUP_TYPE" val="contentchip"/>
  <p:tag name="KSO_WM_UNIT_DIAGRAM_ISNUMVISUAL" val="0"/>
  <p:tag name="KSO_WM_UNIT_DIAGRAM_ISREFERUNIT" val="0"/>
  <p:tag name="KSO_WM_UNIT_HIGHLIGHT" val="0"/>
  <p:tag name="KSO_WM_UNIT_ID" val="custom20230296_7*e*1"/>
  <p:tag name="KSO_WM_UNIT_INDEX" val="1"/>
  <p:tag name="KSO_WM_UNIT_LAYERLEVEL" val="1"/>
  <p:tag name="KSO_WM_UNIT_NOCLEAR" val="0"/>
  <p:tag name="KSO_WM_UNIT_PRESET_TEXT" val="PART ONE"/>
  <p:tag name="KSO_WM_UNIT_TYPE" val="e"/>
  <p:tag name="KSO_WM_UNIT_VALUE" val="6"/>
</p:tagLst>
</file>

<file path=ppt/tags/tag118.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CONTENT_GROUP_TYPE" val="contentchip"/>
  <p:tag name="KSO_WM_UNIT_DIAGRAM_ISNUMVISUAL" val="0"/>
  <p:tag name="KSO_WM_UNIT_DIAGRAM_ISREFERUNIT" val="0"/>
  <p:tag name="KSO_WM_UNIT_HIGHLIGHT" val="0"/>
  <p:tag name="KSO_WM_UNIT_ID" val="custom2023029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19.xml><?xml version="1.0" encoding="utf-8"?>
<p:tagLst xmlns:p="http://schemas.openxmlformats.org/presentationml/2006/main">
  <p:tag name="KSO_WM_BEAUTIFY_FLAG" val="#wm#"/>
  <p:tag name="KSO_WM_SLIDE_CONTENT_AREA" val="{&quot;left&quot;:&quot;172.55&quot;,&quot;top&quot;:&quot;71.7&quot;,&quot;width&quot;:&quot;610.65&quot;,&quot;height&quot;:&quot;313.05&quot;}"/>
  <p:tag name="KSO_WM_SLIDE_ID" val="custom20230296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96"/>
  <p:tag name="KSO_WM_TEMPLATE_MASTER_TYPE" val="0"/>
  <p:tag name="KSO_WM_TEMPLATE_SUBCATEGORY" val="29"/>
</p:tagLst>
</file>

<file path=ppt/tags/tag120.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1"/>
  <p:tag name="KSO_WM_UNIT_CONTENT_GROUP_TYPE" val="contentchip"/>
  <p:tag name="KSO_WM_UNIT_DIAGRAM_ISNUMVISUAL" val="0"/>
  <p:tag name="KSO_WM_UNIT_DIAGRAM_ISREFERUNIT" val="0"/>
  <p:tag name="KSO_WM_UNIT_HIGHLIGHT" val="0"/>
  <p:tag name="KSO_WM_UNIT_ID" val="custom20230296_7*e*1"/>
  <p:tag name="KSO_WM_UNIT_INDEX" val="1"/>
  <p:tag name="KSO_WM_UNIT_LAYERLEVEL" val="1"/>
  <p:tag name="KSO_WM_UNIT_NOCLEAR" val="0"/>
  <p:tag name="KSO_WM_UNIT_PRESET_TEXT" val="PART TWO"/>
  <p:tag name="KSO_WM_UNIT_TYPE" val="e"/>
  <p:tag name="KSO_WM_UNIT_VALUE" val="6"/>
</p:tagLst>
</file>

<file path=ppt/tags/tag121.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CONTENT_GROUP_TYPE" val="contentchip"/>
  <p:tag name="KSO_WM_UNIT_DIAGRAM_ISNUMVISUAL" val="0"/>
  <p:tag name="KSO_WM_UNIT_DIAGRAM_ISREFERUNIT" val="0"/>
  <p:tag name="KSO_WM_UNIT_HIGHLIGHT" val="0"/>
  <p:tag name="KSO_WM_UNIT_ID" val="custom2023029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22.xml><?xml version="1.0" encoding="utf-8"?>
<p:tagLst xmlns:p="http://schemas.openxmlformats.org/presentationml/2006/main">
  <p:tag name="KSO_WM_BEAUTIFY_FLAG" val="#wm#"/>
  <p:tag name="KSO_WM_SLIDE_CONTENT_AREA" val="{&quot;left&quot;:&quot;172.55&quot;,&quot;top&quot;:&quot;71.7&quot;,&quot;width&quot;:&quot;610.65&quot;,&quot;height&quot;:&quot;313.05&quot;}"/>
  <p:tag name="KSO_WM_SLIDE_ID" val="custom20230296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96"/>
  <p:tag name="KSO_WM_TEMPLATE_MASTER_TYPE" val="0"/>
  <p:tag name="KSO_WM_TEMPLATE_SUBCATEGORY" val="29"/>
</p:tagLst>
</file>

<file path=ppt/tags/tag12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2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2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1_1"/>
  <p:tag name="KSO_WM_UNIT_INDEX" val="1_1_1"/>
  <p:tag name="KSO_WM_UNIT_LAYERLEVEL" val="1_1_1"/>
  <p:tag name="KSO_WM_UNIT_TYPE" val="l_h_i"/>
</p:tagLst>
</file>

<file path=ppt/tags/tag12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1_2"/>
  <p:tag name="KSO_WM_UNIT_INDEX" val="1_1_2"/>
  <p:tag name="KSO_WM_UNIT_LAYERLEVEL" val="1_1_1"/>
  <p:tag name="KSO_WM_UNIT_TYPE" val="l_h_i"/>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3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2_1"/>
  <p:tag name="KSO_WM_UNIT_INDEX" val="1_2_1"/>
  <p:tag name="KSO_WM_UNIT_LAYERLEVEL" val="1_1_1"/>
  <p:tag name="KSO_WM_UNIT_TYPE" val="l_h_i"/>
</p:tagLst>
</file>

<file path=ppt/tags/tag13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2_2"/>
  <p:tag name="KSO_WM_UNIT_INDEX" val="1_2_2"/>
  <p:tag name="KSO_WM_UNIT_LAYERLEVEL" val="1_1_1"/>
  <p:tag name="KSO_WM_UNIT_TYPE" val="l_h_i"/>
</p:tagLst>
</file>

<file path=ppt/tags/tag13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3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3_1"/>
  <p:tag name="KSO_WM_UNIT_INDEX" val="1_3_1"/>
  <p:tag name="KSO_WM_UNIT_LAYERLEVEL" val="1_1_1"/>
  <p:tag name="KSO_WM_UNIT_TYPE" val="l_h_i"/>
</p:tagLst>
</file>

<file path=ppt/tags/tag13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3_2"/>
  <p:tag name="KSO_WM_UNIT_INDEX" val="1_3_2"/>
  <p:tag name="KSO_WM_UNIT_LAYERLEVEL" val="1_1_1"/>
  <p:tag name="KSO_WM_UNIT_TYPE" val="l_h_i"/>
</p:tagLst>
</file>

<file path=ppt/tags/tag13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3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4_1"/>
  <p:tag name="KSO_WM_UNIT_INDEX" val="1_4_1"/>
  <p:tag name="KSO_WM_UNIT_LAYERLEVEL" val="1_1_1"/>
  <p:tag name="KSO_WM_UNIT_TYPE" val="l_h_i"/>
</p:tagLst>
</file>

<file path=ppt/tags/tag13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4_2"/>
  <p:tag name="KSO_WM_UNIT_INDEX" val="1_4_2"/>
  <p:tag name="KSO_WM_UNIT_LAYERLEVEL" val="1_1_1"/>
  <p:tag name="KSO_WM_UNIT_TYPE" val="l_h_i"/>
</p:tagLst>
</file>

<file path=ppt/tags/tag1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3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39_3*l_h_i*1_1_1"/>
  <p:tag name="KSO_WM_UNIT_INDEX" val="1_1_1"/>
  <p:tag name="KSO_WM_UNIT_LAYERLEVEL" val="1_1_1"/>
  <p:tag name="KSO_WM_UNIT_LINE_FORE_SCHEMECOLOR_INDEX" val="5"/>
  <p:tag name="KSO_WM_UNIT_TYPE" val="l_h_i"/>
</p:tagLst>
</file>

<file path=ppt/tags/tag14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39_3*l_h_i*1_2_1"/>
  <p:tag name="KSO_WM_UNIT_INDEX" val="1_2_1"/>
  <p:tag name="KSO_WM_UNIT_LAYERLEVEL" val="1_1_1"/>
  <p:tag name="KSO_WM_UNIT_LINE_FORE_SCHEMECOLOR_INDEX" val="8"/>
  <p:tag name="KSO_WM_UNIT_TYPE" val="l_h_i"/>
</p:tagLst>
</file>

<file path=ppt/tags/tag14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39_3*l_h_i*1_3_1"/>
  <p:tag name="KSO_WM_UNIT_INDEX" val="1_3_1"/>
  <p:tag name="KSO_WM_UNIT_LAYERLEVEL" val="1_1_1"/>
  <p:tag name="KSO_WM_UNIT_LINE_FORE_SCHEMECOLOR_INDEX" val="5"/>
  <p:tag name="KSO_WM_UNIT_TYPE" val="l_h_i"/>
</p:tagLst>
</file>

<file path=ppt/tags/tag14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39_3*l_h_i*1_4_1"/>
  <p:tag name="KSO_WM_UNIT_INDEX" val="1_4_1"/>
  <p:tag name="KSO_WM_UNIT_LAYERLEVEL" val="1_1_1"/>
  <p:tag name="KSO_WM_UNIT_LINE_FORE_SCHEMECOLOR_INDEX" val="8"/>
  <p:tag name="KSO_WM_UNIT_TYPE" val="l_h_i"/>
</p:tagLst>
</file>

<file path=ppt/tags/tag143.xml><?xml version="1.0" encoding="utf-8"?>
<p:tagLst xmlns:p="http://schemas.openxmlformats.org/presentationml/2006/main">
  <p:tag name="KSO_WM_BEAUTIFY_FLAG" val="#wm#"/>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FILL_TYPE" val="3"/>
  <p:tag name="KSO_WM_UNIT_HIGHLIGHT" val="0"/>
  <p:tag name="KSO_WM_UNIT_ID" val="diagram20231639_3*l_h_i*1_2_2"/>
  <p:tag name="KSO_WM_UNIT_INDEX" val="1_2_2"/>
  <p:tag name="KSO_WM_UNIT_LAYERLEVEL" val="1_1_1"/>
  <p:tag name="KSO_WM_UNIT_TYPE" val="l_h_i"/>
</p:tagLst>
</file>

<file path=ppt/tags/tag14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FILL_TYPE" val="3"/>
  <p:tag name="KSO_WM_UNIT_HIGHLIGHT" val="0"/>
  <p:tag name="KSO_WM_UNIT_ID" val="diagram20231639_3*l_h_i*1_1_2"/>
  <p:tag name="KSO_WM_UNIT_INDEX" val="1_1_2"/>
  <p:tag name="KSO_WM_UNIT_LAYERLEVEL" val="1_1_1"/>
  <p:tag name="KSO_WM_UNIT_TYPE" val="l_h_i"/>
</p:tagLst>
</file>

<file path=ppt/tags/tag145.xml><?xml version="1.0" encoding="utf-8"?>
<p:tagLst xmlns:p="http://schemas.openxmlformats.org/presentationml/2006/main">
  <p:tag name="KSO_WM_BEAUTIFY_FLAG" val="#wm#"/>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FILL_TYPE" val="3"/>
  <p:tag name="KSO_WM_UNIT_HIGHLIGHT" val="0"/>
  <p:tag name="KSO_WM_UNIT_ID" val="diagram20231639_3*l_h_i*1_4_2"/>
  <p:tag name="KSO_WM_UNIT_INDEX" val="1_4_2"/>
  <p:tag name="KSO_WM_UNIT_LAYERLEVEL" val="1_1_1"/>
  <p:tag name="KSO_WM_UNIT_TYPE" val="l_h_i"/>
</p:tagLst>
</file>

<file path=ppt/tags/tag14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FILL_TYPE" val="3"/>
  <p:tag name="KSO_WM_UNIT_HIGHLIGHT" val="0"/>
  <p:tag name="KSO_WM_UNIT_ID" val="diagram20231639_3*l_h_i*1_3_2"/>
  <p:tag name="KSO_WM_UNIT_INDEX" val="1_3_2"/>
  <p:tag name="KSO_WM_UNIT_LAYERLEVEL" val="1_1_1"/>
  <p:tag name="KSO_WM_UNIT_TYPE" val="l_h_i"/>
</p:tagLst>
</file>

<file path=ppt/tags/tag14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HIGHLIGHT" val="0"/>
  <p:tag name="KSO_WM_UNIT_ID" val="diagram20231639_3*l_h_f*1_1_1"/>
  <p:tag name="KSO_WM_UNIT_INDEX" val="1_1_1"/>
  <p:tag name="KSO_WM_UNIT_LAYERLEVEL" val="1_1_1"/>
  <p:tag name="KSO_WM_UNIT_NOCLEAR" val="0"/>
  <p:tag name="KSO_WM_UNIT_PRESET_TEXT" val="单击此处输入(你的)智能图形项正文，文字是您思想的提炼，请尽量言简意赅"/>
  <p:tag name="KSO_WM_UNIT_SUBTYPE" val="a"/>
  <p:tag name="KSO_WM_UNIT_TEXT_FILL_FORE_SCHEMECOLOR_INDEX" val="1"/>
  <p:tag name="KSO_WM_UNIT_TEXT_FILL_TYPE" val="1"/>
  <p:tag name="KSO_WM_UNIT_TYPE" val="l_h_f"/>
  <p:tag name="KSO_WM_UNIT_VALUE" val="60"/>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HIGHLIGHT" val="0"/>
  <p:tag name="KSO_WM_UNIT_ID" val="diagram20231639_3*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4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HIGHLIGHT" val="0"/>
  <p:tag name="KSO_WM_UNIT_ID" val="diagram20231639_3*l_h_f*1_2_1"/>
  <p:tag name="KSO_WM_UNIT_INDEX" val="1_2_1"/>
  <p:tag name="KSO_WM_UNIT_LAYERLEVEL" val="1_1_1"/>
  <p:tag name="KSO_WM_UNIT_NOCLEAR" val="0"/>
  <p:tag name="KSO_WM_UNIT_PRESET_TEXT" val="单击此处输入(你的)智能图形项正文，文字是您思想的提炼，请尽量言简意赅"/>
  <p:tag name="KSO_WM_UNIT_SUBTYPE" val="a"/>
  <p:tag name="KSO_WM_UNIT_TEXT_FILL_FORE_SCHEMECOLOR_INDEX" val="1"/>
  <p:tag name="KSO_WM_UNIT_TEXT_FILL_TYPE" val="1"/>
  <p:tag name="KSO_WM_UNIT_TYPE" val="l_h_f"/>
  <p:tag name="KSO_WM_UNIT_VALUE" val="60"/>
</p:tagLst>
</file>

<file path=ppt/tags/tag15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HIGHLIGHT" val="0"/>
  <p:tag name="KSO_WM_UNIT_ID" val="diagram20231639_3*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HIGHLIGHT" val="0"/>
  <p:tag name="KSO_WM_UNIT_ID" val="diagram20231639_3*l_h_f*1_3_1"/>
  <p:tag name="KSO_WM_UNIT_INDEX" val="1_3_1"/>
  <p:tag name="KSO_WM_UNIT_LAYERLEVEL" val="1_1_1"/>
  <p:tag name="KSO_WM_UNIT_NOCLEAR" val="0"/>
  <p:tag name="KSO_WM_UNIT_PRESET_TEXT" val="单击此处输入(你的)智能图形项正文，文字是您思想的提炼，请尽量言简意赅"/>
  <p:tag name="KSO_WM_UNIT_SUBTYPE" val="a"/>
  <p:tag name="KSO_WM_UNIT_TEXT_FILL_FORE_SCHEMECOLOR_INDEX" val="1"/>
  <p:tag name="KSO_WM_UNIT_TEXT_FILL_TYPE" val="1"/>
  <p:tag name="KSO_WM_UNIT_TYPE" val="l_h_f"/>
  <p:tag name="KSO_WM_UNIT_VALUE" val="60"/>
</p:tagLst>
</file>

<file path=ppt/tags/tag1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HIGHLIGHT" val="0"/>
  <p:tag name="KSO_WM_UNIT_ID" val="diagram20231639_3*l_h_a*1_3_1"/>
  <p:tag name="KSO_WM_UNIT_INDEX" val="1_3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HIGHLIGHT" val="0"/>
  <p:tag name="KSO_WM_UNIT_ID" val="diagram20231639_3*l_h_f*1_4_1"/>
  <p:tag name="KSO_WM_UNIT_INDEX" val="1_4_1"/>
  <p:tag name="KSO_WM_UNIT_LAYERLEVEL" val="1_1_1"/>
  <p:tag name="KSO_WM_UNIT_NOCLEAR" val="0"/>
  <p:tag name="KSO_WM_UNIT_PRESET_TEXT" val="单击此处输入(你的)智能图形项正文，文字是您思想的提炼，请尽量言简意赅"/>
  <p:tag name="KSO_WM_UNIT_SUBTYPE" val="a"/>
  <p:tag name="KSO_WM_UNIT_TEXT_FILL_FORE_SCHEMECOLOR_INDEX" val="1"/>
  <p:tag name="KSO_WM_UNIT_TEXT_FILL_TYPE" val="1"/>
  <p:tag name="KSO_WM_UNIT_TYPE" val="l_h_f"/>
  <p:tag name="KSO_WM_UNIT_VALUE" val="60"/>
</p:tagLst>
</file>

<file path=ppt/tags/tag15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376.2300109863281,&quot;width&quot;:862.716552734375}"/>
  <p:tag name="KSO_WM_TAG_VERSION" val="3.0"/>
  <p:tag name="KSO_WM_TEMPLATE_CATEGORY" val="diagram"/>
  <p:tag name="KSO_WM_TEMPLATE_INDEX" val="20231639"/>
  <p:tag name="KSO_WM_UNIT_COMPATIBLE" val="0"/>
  <p:tag name="KSO_WM_UNIT_DIAGRAM_ISNUMVISUAL" val="0"/>
  <p:tag name="KSO_WM_UNIT_DIAGRAM_ISREFERUNIT" val="0"/>
  <p:tag name="KSO_WM_UNIT_HIGHLIGHT" val="0"/>
  <p:tag name="KSO_WM_UNIT_ID" val="diagram20231639_3*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55.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1"/>
  <p:tag name="KSO_WM_UNIT_CONTENT_GROUP_TYPE" val="contentchip"/>
  <p:tag name="KSO_WM_UNIT_DIAGRAM_ISNUMVISUAL" val="0"/>
  <p:tag name="KSO_WM_UNIT_DIAGRAM_ISREFERUNIT" val="0"/>
  <p:tag name="KSO_WM_UNIT_HIGHLIGHT" val="0"/>
  <p:tag name="KSO_WM_UNIT_ID" val="custom20230296_7*e*1"/>
  <p:tag name="KSO_WM_UNIT_INDEX" val="1"/>
  <p:tag name="KSO_WM_UNIT_LAYERLEVEL" val="1"/>
  <p:tag name="KSO_WM_UNIT_NOCLEAR" val="0"/>
  <p:tag name="KSO_WM_UNIT_PRESET_TEXT" val="PART THREE"/>
  <p:tag name="KSO_WM_UNIT_TYPE" val="e"/>
  <p:tag name="KSO_WM_UNIT_VALUE" val="6"/>
</p:tagLst>
</file>

<file path=ppt/tags/tag156.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CONTENT_GROUP_TYPE" val="contentchip"/>
  <p:tag name="KSO_WM_UNIT_DIAGRAM_ISNUMVISUAL" val="0"/>
  <p:tag name="KSO_WM_UNIT_DIAGRAM_ISREFERUNIT" val="0"/>
  <p:tag name="KSO_WM_UNIT_HIGHLIGHT" val="0"/>
  <p:tag name="KSO_WM_UNIT_ID" val="custom2023029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57.xml><?xml version="1.0" encoding="utf-8"?>
<p:tagLst xmlns:p="http://schemas.openxmlformats.org/presentationml/2006/main">
  <p:tag name="KSO_WM_BEAUTIFY_FLAG" val="#wm#"/>
  <p:tag name="KSO_WM_SLIDE_CONTENT_AREA" val="{&quot;left&quot;:&quot;172.55&quot;,&quot;top&quot;:&quot;71.7&quot;,&quot;width&quot;:&quot;610.65&quot;,&quot;height&quot;:&quot;313.05&quot;}"/>
  <p:tag name="KSO_WM_SLIDE_ID" val="custom20230296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96"/>
  <p:tag name="KSO_WM_TEMPLATE_MASTER_TYPE" val="0"/>
  <p:tag name="KSO_WM_TEMPLATE_SUBCATEGORY" val="29"/>
</p:tagLst>
</file>

<file path=ppt/tags/tag158.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1*l_h_i*1_1_1"/>
  <p:tag name="KSO_WM_UNIT_INDEX" val="1_1_1"/>
  <p:tag name="KSO_WM_UNIT_LAYERLEVEL" val="1_1_1"/>
  <p:tag name="KSO_WM_UNIT_TYPE" val="l_h_i"/>
</p:tagLst>
</file>

<file path=ppt/tags/tag15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1*l_h_i*1_1_2"/>
  <p:tag name="KSO_WM_UNIT_INDEX" val="1_1_2"/>
  <p:tag name="KSO_WM_UNIT_LAYERLEVEL" val="1_1_1"/>
  <p:tag name="KSO_WM_UNIT_TYPE" val="l_h_i"/>
</p:tagLst>
</file>

<file path=ppt/tags/tag160.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1*l_h_i*1_1_3"/>
  <p:tag name="KSO_WM_UNIT_INDEX" val="1_1_3"/>
  <p:tag name="KSO_WM_UNIT_LAYERLEVEL" val="1_1_1"/>
  <p:tag name="KSO_WM_UNIT_TYPE" val="l_h_i"/>
</p:tagLst>
</file>

<file path=ppt/tags/tag1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1*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 name="KSO_WM_UNIT_VALUE" val="36"/>
</p:tagLst>
</file>

<file path=ppt/tags/tag162.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1*l_h_i*1_2_1"/>
  <p:tag name="KSO_WM_UNIT_INDEX" val="1_2_1"/>
  <p:tag name="KSO_WM_UNIT_LAYERLEVEL" val="1_1_1"/>
  <p:tag name="KSO_WM_UNIT_TYPE" val="l_h_i"/>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1*l_h_i*1_2_2"/>
  <p:tag name="KSO_WM_UNIT_INDEX" val="1_2_2"/>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1*l_h_i*1_2_3"/>
  <p:tag name="KSO_WM_UNIT_INDEX" val="1_2_3"/>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1*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 name="KSO_WM_UNIT_VALUE" val="36"/>
</p:tagLst>
</file>

<file path=ppt/tags/tag166.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FILL_FORE_SCHEMECOLOR_INDEX" val="5"/>
  <p:tag name="KSO_WM_UNIT_HIGHLIGHT" val="0"/>
  <p:tag name="KSO_WM_UNIT_ID" val="diagram20230922_6*l_h_i*1_2_2"/>
  <p:tag name="KSO_WM_UNIT_INDEX" val="1_2_2"/>
  <p:tag name="KSO_WM_UNIT_LAYERLEVEL" val="1_1_1"/>
  <p:tag name="KSO_WM_UNIT_TYPE" val="l_h_i"/>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5"/>
  <p:tag name="KSO_WM_UNIT_TYPE" val="l_h_a"/>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f*1_2_1"/>
  <p:tag name="KSO_WM_UNIT_INDEX" val="1_2_1"/>
  <p:tag name="KSO_WM_UNIT_LAYERLEVEL" val="1_1_1"/>
  <p:tag name="KSO_WM_UNIT_NOCLEAR" val="0"/>
  <p:tag name="KSO_WM_UNIT_PRESET_TEXT" val="此处输入你的智能图形项正文"/>
  <p:tag name="KSO_WM_UNIT_SUBTYPE" val="a"/>
  <p:tag name="KSO_WM_UNIT_TYPE" val="l_h_f"/>
</p:tagLst>
</file>

<file path=ppt/tags/tag169.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FILL_FORE_SCHEMECOLOR_INDEX" val="5"/>
  <p:tag name="KSO_WM_UNIT_HIGHLIGHT" val="0"/>
  <p:tag name="KSO_WM_UNIT_ID" val="diagram20230922_6*l_h_i*1_1_2"/>
  <p:tag name="KSO_WM_UNIT_INDEX" val="1_1_2"/>
  <p:tag name="KSO_WM_UNIT_LAYERLEVEL" val="1_1_1"/>
  <p:tag name="KSO_WM_UNIT_TYPE" val="l_h_i"/>
</p:tagLst>
</file>

<file path=ppt/tags/tag17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5"/>
  <p:tag name="KSO_WM_UNIT_TYPE" val="l_h_a"/>
  <p:tag name="KSO_WM_UNIT_VALUE" val="12"/>
</p:tagLst>
</file>

<file path=ppt/tags/tag17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f*1_1_1"/>
  <p:tag name="KSO_WM_UNIT_INDEX" val="1_1_1"/>
  <p:tag name="KSO_WM_UNIT_LAYERLEVEL" val="1_1_1"/>
  <p:tag name="KSO_WM_UNIT_NOCLEAR" val="0"/>
  <p:tag name="KSO_WM_UNIT_PRESET_TEXT" val="此处输入你的智能图形项正文"/>
  <p:tag name="KSO_WM_UNIT_SUBTYPE" val="a"/>
  <p:tag name="KSO_WM_UNIT_TYPE" val="l_h_f"/>
  <p:tag name="KSO_WM_UNIT_VALUE" val="45"/>
</p:tagLst>
</file>

<file path=ppt/tags/tag172.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FILL_FORE_SCHEMECOLOR_INDEX" val="5"/>
  <p:tag name="KSO_WM_UNIT_HIGHLIGHT" val="0"/>
  <p:tag name="KSO_WM_UNIT_ID" val="diagram20230922_6*l_h_i*1_4_2"/>
  <p:tag name="KSO_WM_UNIT_INDEX" val="1_4_2"/>
  <p:tag name="KSO_WM_UNIT_LAYERLEVEL" val="1_1_1"/>
  <p:tag name="KSO_WM_UNIT_TYPE" val="l_h_i"/>
</p:tagLst>
</file>

<file path=ppt/tags/tag1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5"/>
  <p:tag name="KSO_WM_UNIT_TYPE" val="l_h_a"/>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f*1_4_1"/>
  <p:tag name="KSO_WM_UNIT_INDEX" val="1_4_1"/>
  <p:tag name="KSO_WM_UNIT_LAYERLEVEL" val="1_1_1"/>
  <p:tag name="KSO_WM_UNIT_NOCLEAR" val="0"/>
  <p:tag name="KSO_WM_UNIT_PRESET_TEXT" val="此处输入你的智能图形项正文"/>
  <p:tag name="KSO_WM_UNIT_SUBTYPE" val="a"/>
  <p:tag name="KSO_WM_UNIT_TYPE" val="l_h_f"/>
</p:tagLst>
</file>

<file path=ppt/tags/tag175.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FILL_FORE_SCHEMECOLOR_INDEX" val="5"/>
  <p:tag name="KSO_WM_UNIT_HIGHLIGHT" val="0"/>
  <p:tag name="KSO_WM_UNIT_ID" val="diagram20230922_6*l_h_i*1_3_2"/>
  <p:tag name="KSO_WM_UNIT_INDEX" val="1_3_2"/>
  <p:tag name="KSO_WM_UNIT_LAYERLEVEL" val="1_1_1"/>
  <p:tag name="KSO_WM_UNIT_TYPE" val="l_h_i"/>
</p:tagLst>
</file>

<file path=ppt/tags/tag17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a*1_3_1"/>
  <p:tag name="KSO_WM_UNIT_INDEX" val="1_3_1"/>
  <p:tag name="KSO_WM_UNIT_ISCONTENTSTITLE" val="0"/>
  <p:tag name="KSO_WM_UNIT_ISNUMDGMTITLE" val="0"/>
  <p:tag name="KSO_WM_UNIT_LAYERLEVEL" val="1_1_1"/>
  <p:tag name="KSO_WM_UNIT_NOCLEAR" val="0"/>
  <p:tag name="KSO_WM_UNIT_PRESET_TEXT" val="添加标题"/>
  <p:tag name="KSO_WM_UNIT_TEXT_FILL_FORE_SCHEMECOLOR_INDEX" val="5"/>
  <p:tag name="KSO_WM_UNIT_TYPE" val="l_h_a"/>
  <p:tag name="KSO_WM_UNIT_VALUE" val="12"/>
</p:tagLst>
</file>

<file path=ppt/tags/tag17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f*1_3_1"/>
  <p:tag name="KSO_WM_UNIT_INDEX" val="1_3_1"/>
  <p:tag name="KSO_WM_UNIT_LAYERLEVEL" val="1_1_1"/>
  <p:tag name="KSO_WM_UNIT_NOCLEAR" val="0"/>
  <p:tag name="KSO_WM_UNIT_PRESET_TEXT" val="此处输入你的智能图形项正文"/>
  <p:tag name="KSO_WM_UNIT_SUBTYPE" val="a"/>
  <p:tag name="KSO_WM_UNIT_TYPE" val="l_h_f"/>
</p:tagLst>
</file>

<file path=ppt/tags/tag17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i*1_2_1"/>
  <p:tag name="KSO_WM_UNIT_INDEX" val="1_2_1"/>
  <p:tag name="KSO_WM_UNIT_ISCONTENTSTITLE" val="0"/>
  <p:tag name="KSO_WM_UNIT_ISNUMDGMTITLE" val="0"/>
  <p:tag name="KSO_WM_UNIT_LAYERLEVEL" val="1_1_1"/>
  <p:tag name="KSO_WM_UNIT_NOCLEAR" val="0"/>
  <p:tag name="KSO_WM_UNIT_PRESET_TEXT" val="2"/>
  <p:tag name="KSO_WM_UNIT_SUBTYPE" val="d"/>
  <p:tag name="KSO_WM_UNIT_TEXT_FILL_FORE_SCHEMECOLOR_INDEX" val="5"/>
  <p:tag name="KSO_WM_UNIT_TYPE" val="l_h_i"/>
</p:tagLst>
</file>

<file path=ppt/tags/tag17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i*1_1_1"/>
  <p:tag name="KSO_WM_UNIT_INDEX" val="1_1_1"/>
  <p:tag name="KSO_WM_UNIT_ISCONTENTSTITLE" val="0"/>
  <p:tag name="KSO_WM_UNIT_ISNUMDGMTITLE" val="0"/>
  <p:tag name="KSO_WM_UNIT_LAYERLEVEL" val="1_1_1"/>
  <p:tag name="KSO_WM_UNIT_NOCLEAR" val="0"/>
  <p:tag name="KSO_WM_UNIT_PRESET_TEXT" val="1"/>
  <p:tag name="KSO_WM_UNIT_SUBTYPE" val="d"/>
  <p:tag name="KSO_WM_UNIT_TEXT_FILL_FORE_SCHEMECOLOR_INDEX" val="5"/>
  <p:tag name="KSO_WM_UNIT_TYPE" val="l_h_i"/>
</p:tagLst>
</file>

<file path=ppt/tags/tag18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i*1_4_1"/>
  <p:tag name="KSO_WM_UNIT_INDEX" val="1_4_1"/>
  <p:tag name="KSO_WM_UNIT_ISCONTENTSTITLE" val="0"/>
  <p:tag name="KSO_WM_UNIT_ISNUMDGMTITLE" val="0"/>
  <p:tag name="KSO_WM_UNIT_LAYERLEVEL" val="1_1_1"/>
  <p:tag name="KSO_WM_UNIT_NOCLEAR" val="0"/>
  <p:tag name="KSO_WM_UNIT_PRESET_TEXT" val="4"/>
  <p:tag name="KSO_WM_UNIT_SUBTYPE" val="d"/>
  <p:tag name="KSO_WM_UNIT_TEXT_FILL_FORE_SCHEMECOLOR_INDEX" val="5"/>
  <p:tag name="KSO_WM_UNIT_TYPE" val="l_h_i"/>
</p:tagLst>
</file>

<file path=ppt/tags/tag18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i*1_3_1"/>
  <p:tag name="KSO_WM_UNIT_INDEX" val="1_3_1"/>
  <p:tag name="KSO_WM_UNIT_ISCONTENTSTITLE" val="0"/>
  <p:tag name="KSO_WM_UNIT_ISNUMDGMTITLE" val="0"/>
  <p:tag name="KSO_WM_UNIT_LAYERLEVEL" val="1_1_1"/>
  <p:tag name="KSO_WM_UNIT_NOCLEAR" val="0"/>
  <p:tag name="KSO_WM_UNIT_PRESET_TEXT" val="3"/>
  <p:tag name="KSO_WM_UNIT_SUBTYPE" val="d"/>
  <p:tag name="KSO_WM_UNIT_TEXT_FILL_FORE_SCHEMECOLOR_INDEX" val="5"/>
  <p:tag name="KSO_WM_UNIT_TYPE" val="l_h_i"/>
</p:tagLst>
</file>

<file path=ppt/tags/tag182.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FILL_FORE_SCHEMECOLOR_INDEX" val="5"/>
  <p:tag name="KSO_WM_UNIT_HIGHLIGHT" val="0"/>
  <p:tag name="KSO_WM_UNIT_ID" val="diagram20230922_6*l_h_i*1_6_2"/>
  <p:tag name="KSO_WM_UNIT_INDEX" val="1_6_2"/>
  <p:tag name="KSO_WM_UNIT_LAYERLEVEL" val="1_1_1"/>
  <p:tag name="KSO_WM_UNIT_TYPE" val="l_h_i"/>
</p:tagLst>
</file>

<file path=ppt/tags/tag18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a*1_6_1"/>
  <p:tag name="KSO_WM_UNIT_INDEX" val="1_6_1"/>
  <p:tag name="KSO_WM_UNIT_ISCONTENTSTITLE" val="0"/>
  <p:tag name="KSO_WM_UNIT_ISNUMDGMTITLE" val="0"/>
  <p:tag name="KSO_WM_UNIT_LAYERLEVEL" val="1_1_1"/>
  <p:tag name="KSO_WM_UNIT_NOCLEAR" val="0"/>
  <p:tag name="KSO_WM_UNIT_PRESET_TEXT" val="添加标题"/>
  <p:tag name="KSO_WM_UNIT_TEXT_FILL_FORE_SCHEMECOLOR_INDEX" val="5"/>
  <p:tag name="KSO_WM_UNIT_TYPE" val="l_h_a"/>
</p:tagLst>
</file>

<file path=ppt/tags/tag18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f*1_6_1"/>
  <p:tag name="KSO_WM_UNIT_INDEX" val="1_6_1"/>
  <p:tag name="KSO_WM_UNIT_LAYERLEVEL" val="1_1_1"/>
  <p:tag name="KSO_WM_UNIT_NOCLEAR" val="0"/>
  <p:tag name="KSO_WM_UNIT_PRESET_TEXT" val="此处输入你的智能图形项正文"/>
  <p:tag name="KSO_WM_UNIT_SUBTYPE" val="a"/>
  <p:tag name="KSO_WM_UNIT_TYPE" val="l_h_f"/>
</p:tagLst>
</file>

<file path=ppt/tags/tag185.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FILL_FORE_SCHEMECOLOR_INDEX" val="5"/>
  <p:tag name="KSO_WM_UNIT_HIGHLIGHT" val="0"/>
  <p:tag name="KSO_WM_UNIT_ID" val="diagram20230922_6*l_h_i*1_5_2"/>
  <p:tag name="KSO_WM_UNIT_INDEX" val="1_5_2"/>
  <p:tag name="KSO_WM_UNIT_LAYERLEVEL" val="1_1_1"/>
  <p:tag name="KSO_WM_UNIT_TYPE" val="l_h_i"/>
</p:tagLst>
</file>

<file path=ppt/tags/tag18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a*1_5_1"/>
  <p:tag name="KSO_WM_UNIT_INDEX" val="1_5_1"/>
  <p:tag name="KSO_WM_UNIT_ISCONTENTSTITLE" val="0"/>
  <p:tag name="KSO_WM_UNIT_ISNUMDGMTITLE" val="0"/>
  <p:tag name="KSO_WM_UNIT_LAYERLEVEL" val="1_1_1"/>
  <p:tag name="KSO_WM_UNIT_NOCLEAR" val="0"/>
  <p:tag name="KSO_WM_UNIT_PRESET_TEXT" val="添加标题"/>
  <p:tag name="KSO_WM_UNIT_TEXT_FILL_FORE_SCHEMECOLOR_INDEX" val="5"/>
  <p:tag name="KSO_WM_UNIT_TYPE" val="l_h_a"/>
</p:tagLst>
</file>

<file path=ppt/tags/tag18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f*1_5_1"/>
  <p:tag name="KSO_WM_UNIT_INDEX" val="1_5_1"/>
  <p:tag name="KSO_WM_UNIT_LAYERLEVEL" val="1_1_1"/>
  <p:tag name="KSO_WM_UNIT_NOCLEAR" val="0"/>
  <p:tag name="KSO_WM_UNIT_PRESET_TEXT" val="此处输入你的智能图形项正文"/>
  <p:tag name="KSO_WM_UNIT_SUBTYPE" val="a"/>
  <p:tag name="KSO_WM_UNIT_TYPE" val="l_h_f"/>
</p:tagLst>
</file>

<file path=ppt/tags/tag18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FILL_FORE_SCHEMECOLOR_INDEX" val="5"/>
  <p:tag name="KSO_WM_UNIT_HIGHLIGHT" val="0"/>
  <p:tag name="KSO_WM_UNIT_ID" val="diagram20230922_6*l_h_i*1_7_2"/>
  <p:tag name="KSO_WM_UNIT_INDEX" val="1_7_2"/>
  <p:tag name="KSO_WM_UNIT_LAYERLEVEL" val="1_1_1"/>
  <p:tag name="KSO_WM_UNIT_TYPE" val="l_h_i"/>
</p:tagLst>
</file>

<file path=ppt/tags/tag18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a*1_7_1"/>
  <p:tag name="KSO_WM_UNIT_INDEX" val="1_7_1"/>
  <p:tag name="KSO_WM_UNIT_ISCONTENTSTITLE" val="0"/>
  <p:tag name="KSO_WM_UNIT_ISNUMDGMTITLE" val="0"/>
  <p:tag name="KSO_WM_UNIT_LAYERLEVEL" val="1_1_1"/>
  <p:tag name="KSO_WM_UNIT_NOCLEAR" val="0"/>
  <p:tag name="KSO_WM_UNIT_PRESET_TEXT" val="添加标题"/>
  <p:tag name="KSO_WM_UNIT_TEXT_FILL_FORE_SCHEMECOLOR_INDEX" val="5"/>
  <p:tag name="KSO_WM_UNIT_TYPE" val="l_h_a"/>
</p:tagLst>
</file>

<file path=ppt/tags/tag19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f*1_7_1"/>
  <p:tag name="KSO_WM_UNIT_INDEX" val="1_7_1"/>
  <p:tag name="KSO_WM_UNIT_LAYERLEVEL" val="1_1_1"/>
  <p:tag name="KSO_WM_UNIT_NOCLEAR" val="0"/>
  <p:tag name="KSO_WM_UNIT_PRESET_TEXT" val="此处输入你的智能图形项正文"/>
  <p:tag name="KSO_WM_UNIT_SUBTYPE" val="a"/>
  <p:tag name="KSO_WM_UNIT_TYPE" val="l_h_f"/>
</p:tagLst>
</file>

<file path=ppt/tags/tag19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i*1_6_1"/>
  <p:tag name="KSO_WM_UNIT_INDEX" val="1_6_1"/>
  <p:tag name="KSO_WM_UNIT_ISCONTENTSTITLE" val="0"/>
  <p:tag name="KSO_WM_UNIT_ISNUMDGMTITLE" val="0"/>
  <p:tag name="KSO_WM_UNIT_LAYERLEVEL" val="1_1_1"/>
  <p:tag name="KSO_WM_UNIT_NOCLEAR" val="0"/>
  <p:tag name="KSO_WM_UNIT_PRESET_TEXT" val="6"/>
  <p:tag name="KSO_WM_UNIT_SUBTYPE" val="d"/>
  <p:tag name="KSO_WM_UNIT_TEXT_FILL_FORE_SCHEMECOLOR_INDEX" val="5"/>
  <p:tag name="KSO_WM_UNIT_TYPE" val="l_h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i*1_5_1"/>
  <p:tag name="KSO_WM_UNIT_INDEX" val="1_5_1"/>
  <p:tag name="KSO_WM_UNIT_ISCONTENTSTITLE" val="0"/>
  <p:tag name="KSO_WM_UNIT_ISNUMDGMTITLE" val="0"/>
  <p:tag name="KSO_WM_UNIT_LAYERLEVEL" val="1_1_1"/>
  <p:tag name="KSO_WM_UNIT_NOCLEAR" val="0"/>
  <p:tag name="KSO_WM_UNIT_PRESET_TEXT" val="5"/>
  <p:tag name="KSO_WM_UNIT_SUBTYPE" val="d"/>
  <p:tag name="KSO_WM_UNIT_TEXT_FILL_FORE_SCHEMECOLOR_INDEX" val="5"/>
  <p:tag name="KSO_WM_UNIT_TYPE" val="l_h_i"/>
</p:tagLst>
</file>

<file path=ppt/tags/tag1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4.54998779296875,&quot;width&quot;:808.4459228515625}"/>
  <p:tag name="KSO_WM_TAG_VERSION" val="3.0"/>
  <p:tag name="KSO_WM_TEMPLATE_CATEGORY" val="diagram"/>
  <p:tag name="KSO_WM_TEMPLATE_INDEX" val="20230922"/>
  <p:tag name="KSO_WM_UNIT_COMPATIBLE" val="0"/>
  <p:tag name="KSO_WM_UNIT_DIAGRAM_ISNUMVISUAL" val="0"/>
  <p:tag name="KSO_WM_UNIT_DIAGRAM_ISREFERUNIT" val="0"/>
  <p:tag name="KSO_WM_UNIT_HIGHLIGHT" val="0"/>
  <p:tag name="KSO_WM_UNIT_ID" val="diagram20230922_6*l_h_i*1_7_1"/>
  <p:tag name="KSO_WM_UNIT_INDEX" val="1_7_1"/>
  <p:tag name="KSO_WM_UNIT_ISCONTENTSTITLE" val="0"/>
  <p:tag name="KSO_WM_UNIT_ISNUMDGMTITLE" val="0"/>
  <p:tag name="KSO_WM_UNIT_LAYERLEVEL" val="1_1_1"/>
  <p:tag name="KSO_WM_UNIT_NOCLEAR" val="0"/>
  <p:tag name="KSO_WM_UNIT_PRESET_TEXT" val="7"/>
  <p:tag name="KSO_WM_UNIT_SUBTYPE" val="d"/>
  <p:tag name="KSO_WM_UNIT_TEXT_FILL_FORE_SCHEMECOLOR_INDEX" val="5"/>
  <p:tag name="KSO_WM_UNIT_TYPE" val="l_h_i"/>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3_3*l_h_i*1_1_1"/>
  <p:tag name="KSO_WM_UNIT_INDEX" val="1_1_1"/>
  <p:tag name="KSO_WM_UNIT_LAYERLEVEL" val="1_1_1"/>
  <p:tag name="KSO_WM_UNIT_TYPE" val="l_h_i"/>
</p:tagLst>
</file>

<file path=ppt/tags/tag19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i*1_1_2"/>
  <p:tag name="KSO_WM_UNIT_INDEX" val="1_1_2"/>
  <p:tag name="KSO_WM_UNIT_LAYERLEVEL" val="1_1_1"/>
  <p:tag name="KSO_WM_UNIT_LINE_FORE_SCHEMECOLOR_INDEX" val="5"/>
  <p:tag name="KSO_WM_UNIT_TYPE" val="l_h_i"/>
</p:tagLst>
</file>

<file path=ppt/tags/tag19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i*1_1_3"/>
  <p:tag name="KSO_WM_UNIT_INDEX" val="1_1_3"/>
  <p:tag name="KSO_WM_UNIT_LAYERLEVEL" val="1_1_1"/>
  <p:tag name="KSO_WM_UNIT_LINE_FORE_SCHEMECOLOR_INDEX" val="5"/>
  <p:tag name="KSO_WM_UNIT_TYPE" val="l_h_i"/>
</p:tagLst>
</file>

<file path=ppt/tags/tag19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3"/>
  <p:tag name="KSO_WM_UNIT_TEXT_FILL_TYPE" val="3"/>
  <p:tag name="KSO_WM_UNIT_TYPE" val="l_h_a"/>
  <p:tag name="KSO_WM_UNIT_VALUE" val="10"/>
</p:tagLst>
</file>

<file path=ppt/tags/tag19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3_3*l_h_i*1_2_1"/>
  <p:tag name="KSO_WM_UNIT_INDEX" val="1_2_1"/>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i*1_2_2"/>
  <p:tag name="KSO_WM_UNIT_INDEX" val="1_2_2"/>
  <p:tag name="KSO_WM_UNIT_LAYERLEVEL" val="1_1_1"/>
  <p:tag name="KSO_WM_UNIT_LINE_FORE_SCHEMECOLOR_INDEX" val="5"/>
  <p:tag name="KSO_WM_UNIT_TYPE" val="l_h_i"/>
</p:tagLst>
</file>

<file path=ppt/tags/tag20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i*1_2_3"/>
  <p:tag name="KSO_WM_UNIT_INDEX" val="1_2_3"/>
  <p:tag name="KSO_WM_UNIT_LAYERLEVEL" val="1_1_1"/>
  <p:tag name="KSO_WM_UNIT_LINE_FORE_SCHEMECOLOR_INDEX" val="5"/>
  <p:tag name="KSO_WM_UNIT_TYPE" val="l_h_i"/>
</p:tagLst>
</file>

<file path=ppt/tags/tag2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2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3"/>
  <p:tag name="KSO_WM_UNIT_TEXT_FILL_TYPE" val="3"/>
  <p:tag name="KSO_WM_UNIT_TYPE" val="l_h_a"/>
  <p:tag name="KSO_WM_UNIT_VALUE" val="10"/>
</p:tagLst>
</file>

<file path=ppt/tags/tag20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3_3*l_h_i*1_3_1"/>
  <p:tag name="KSO_WM_UNIT_INDEX" val="1_3_1"/>
  <p:tag name="KSO_WM_UNIT_LAYERLEVEL" val="1_1_1"/>
  <p:tag name="KSO_WM_UNIT_TYPE" val="l_h_i"/>
</p:tagLst>
</file>

<file path=ppt/tags/tag20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i*1_3_2"/>
  <p:tag name="KSO_WM_UNIT_INDEX" val="1_3_2"/>
  <p:tag name="KSO_WM_UNIT_LAYERLEVEL" val="1_1_1"/>
  <p:tag name="KSO_WM_UNIT_LINE_FORE_SCHEMECOLOR_INDEX" val="5"/>
  <p:tag name="KSO_WM_UNIT_TYPE" val="l_h_i"/>
</p:tagLst>
</file>

<file path=ppt/tags/tag20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i*1_3_3"/>
  <p:tag name="KSO_WM_UNIT_INDEX" val="1_3_3"/>
  <p:tag name="KSO_WM_UNIT_LAYERLEVEL" val="1_1_1"/>
  <p:tag name="KSO_WM_UNIT_LINE_FORE_SCHEMECOLOR_INDEX" val="5"/>
  <p:tag name="KSO_WM_UNIT_TYPE" val="l_h_i"/>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2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a*1_3_1"/>
  <p:tag name="KSO_WM_UNIT_INDEX" val="1_3_1"/>
  <p:tag name="KSO_WM_UNIT_ISCONTENTSTITLE" val="0"/>
  <p:tag name="KSO_WM_UNIT_ISNUMDGMTITLE" val="0"/>
  <p:tag name="KSO_WM_UNIT_LAYERLEVEL" val="1_1_1"/>
  <p:tag name="KSO_WM_UNIT_NOCLEAR" val="0"/>
  <p:tag name="KSO_WM_UNIT_PRESET_TEXT" val="添加标题"/>
  <p:tag name="KSO_WM_UNIT_TEXT_FILL_FORE_SCHEMECOLOR_INDEX" val="3"/>
  <p:tag name="KSO_WM_UNIT_TEXT_FILL_TYPE" val="3"/>
  <p:tag name="KSO_WM_UNIT_TYPE" val="l_h_a"/>
  <p:tag name="KSO_WM_UNIT_VALUE" val="10"/>
</p:tagLst>
</file>

<file path=ppt/tags/tag20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3_3*l_h_i*1_4_1"/>
  <p:tag name="KSO_WM_UNIT_INDEX" val="1_4_1"/>
  <p:tag name="KSO_WM_UNIT_LAYERLEVEL" val="1_1_1"/>
  <p:tag name="KSO_WM_UNIT_TYPE" val="l_h_i"/>
</p:tagLst>
</file>

<file path=ppt/tags/tag21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i*1_4_2"/>
  <p:tag name="KSO_WM_UNIT_INDEX" val="1_4_2"/>
  <p:tag name="KSO_WM_UNIT_LAYERLEVEL" val="1_1_1"/>
  <p:tag name="KSO_WM_UNIT_LINE_FORE_SCHEMECOLOR_INDEX" val="5"/>
  <p:tag name="KSO_WM_UNIT_TYPE" val="l_h_i"/>
</p:tagLst>
</file>

<file path=ppt/tags/tag21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i*1_4_3"/>
  <p:tag name="KSO_WM_UNIT_INDEX" val="1_4_3"/>
  <p:tag name="KSO_WM_UNIT_LAYERLEVEL" val="1_1_1"/>
  <p:tag name="KSO_WM_UNIT_LINE_FORE_SCHEMECOLOR_INDEX" val="5"/>
  <p:tag name="KSO_WM_UNIT_TYPE" val="l_h_i"/>
</p:tagLst>
</file>

<file path=ppt/tags/tag2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2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3*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3"/>
  <p:tag name="KSO_WM_UNIT_TEXT_FILL_TYPE" val="3"/>
  <p:tag name="KSO_WM_UNIT_TYPE" val="l_h_a"/>
  <p:tag name="KSO_WM_UNIT_VALUE" val="10"/>
</p:tagLst>
</file>

<file path=ppt/tags/tag214.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1"/>
  <p:tag name="KSO_WM_UNIT_CONTENT_GROUP_TYPE" val="contentchip"/>
  <p:tag name="KSO_WM_UNIT_DIAGRAM_ISNUMVISUAL" val="0"/>
  <p:tag name="KSO_WM_UNIT_DIAGRAM_ISREFERUNIT" val="0"/>
  <p:tag name="KSO_WM_UNIT_HIGHLIGHT" val="0"/>
  <p:tag name="KSO_WM_UNIT_ID" val="custom20230296_7*e*1"/>
  <p:tag name="KSO_WM_UNIT_INDEX" val="1"/>
  <p:tag name="KSO_WM_UNIT_LAYERLEVEL" val="1"/>
  <p:tag name="KSO_WM_UNIT_NOCLEAR" val="0"/>
  <p:tag name="KSO_WM_UNIT_PRESET_TEXT" val="PART FOUR"/>
  <p:tag name="KSO_WM_UNIT_TYPE" val="e"/>
  <p:tag name="KSO_WM_UNIT_VALUE" val="6"/>
</p:tagLst>
</file>

<file path=ppt/tags/tag215.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CONTENT_GROUP_TYPE" val="contentchip"/>
  <p:tag name="KSO_WM_UNIT_DIAGRAM_ISNUMVISUAL" val="0"/>
  <p:tag name="KSO_WM_UNIT_DIAGRAM_ISREFERUNIT" val="0"/>
  <p:tag name="KSO_WM_UNIT_HIGHLIGHT" val="0"/>
  <p:tag name="KSO_WM_UNIT_ID" val="custom2023029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16.xml><?xml version="1.0" encoding="utf-8"?>
<p:tagLst xmlns:p="http://schemas.openxmlformats.org/presentationml/2006/main">
  <p:tag name="KSO_WM_BEAUTIFY_FLAG" val="#wm#"/>
  <p:tag name="KSO_WM_SLIDE_CONTENT_AREA" val="{&quot;left&quot;:&quot;172.55&quot;,&quot;top&quot;:&quot;71.7&quot;,&quot;width&quot;:&quot;610.65&quot;,&quot;height&quot;:&quot;313.05&quot;}"/>
  <p:tag name="KSO_WM_SLIDE_ID" val="custom20230296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96"/>
  <p:tag name="KSO_WM_TEMPLATE_MASTER_TYPE" val="0"/>
  <p:tag name="KSO_WM_TEMPLATE_SUBCATEGORY" val="29"/>
</p:tagLst>
</file>

<file path=ppt/tags/tag21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Arial"/>
      </a:majorFont>
      <a:minorFont>
        <a:latin typeface="MiSans Normal"/>
        <a:ea typeface="MiSans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15</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15</vt:i4>
      </vt:variant>
    </vt:vector>
  </HeadingPairs>
  <TitlesOfParts>
    <vt:vector baseType="lpstr" size="23">
      <vt:lpstr>Arial</vt:lpstr>
      <vt:lpstr>Calibri</vt:lpstr>
      <vt:lpstr>MiSans Heavy</vt:lpstr>
      <vt:lpstr>MiSans Normal</vt:lpstr>
      <vt:lpstr>Wingdings</vt:lpstr>
      <vt:lpstr>微软雅黑</vt:lpstr>
      <vt:lpstr>+中文正文</vt:lpstr>
      <vt:lpstr>Office Theme</vt:lpstr>
      <vt:lpstr>计算机科学与技术专业：人工智能技术在企业信息化中的应用与实践</vt:lpstr>
      <vt:lpstr>目录</vt:lpstr>
      <vt:lpstr>添加章节标题</vt:lpstr>
      <vt:lpstr>计算机科学与技术专业概述</vt:lpstr>
      <vt:lpstr>PowerPoint Presentation</vt:lpstr>
      <vt:lpstr>专业的历史与发展</vt:lpstr>
      <vt:lpstr>专业的培养目标与课程设置</vt:lpstr>
      <vt:lpstr>专业的就业前景与方向</vt:lpstr>
      <vt:lpstr>人工智能技术的基本概念与原理</vt:lpstr>
      <vt:lpstr>PowerPoint Presentation</vt:lpstr>
      <vt:lpstr>人工智能技术的定义与分类</vt:lpstr>
      <vt:lpstr>人工智能技术的关键技术与应用领域</vt:lpstr>
      <vt:lpstr>人工智能技术的发展趋势与未来展望</vt:lpstr>
      <vt:lpstr>企业信息化概述</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2024-08-30T08:55:43.212</cp:lastPrinted>
  <dcterms:created xsi:type="dcterms:W3CDTF">2024-08-30T00:55:43Z</dcterms:created>
  <dcterms:modified xsi:type="dcterms:W3CDTF">2024-08-30T00:55:45Z</dcterms:modified>
</cp:coreProperties>
</file>