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0F498-F7F3-408B-AF36-31F64EE5A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2B3AA-5D11-404E-8227-9B306AC35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3AB99-CED9-406F-9F57-0057F4840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6A626-2385-4801-88A2-992B135A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E4722F-9DDF-4B36-A4A2-5807EEFA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C6F05-C4B4-486D-98B6-DCA03B6E2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20C2AF-72E6-4394-B8D1-07A11F6F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45A18-8E24-4946-BAD3-B8CB8B907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D2649-C4A4-46B2-8289-CBB003493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04094-61F7-49C3-9C54-A56EFD444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26E19-54E3-4171-BB85-FBF16437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00041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如何打造团队的协同力课件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团队协同力的重要性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建立信任与尊重的团队氛围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明确目标与分工，制定协同计划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培养团队成员的协同能力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建立有效的激励机制与反馈机制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应对挑战与冲突，保持团队凝聚力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团队协同力的重要性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知识互补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决策优化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协同力强的团队能够更好地共享资源，减少重复劳动，提高工作效率。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不同背景和技能的团队成员能够互补不足，提供更全面的解决方案，提高工作质量。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协同力强的团队能够集思广益，综合考虑各种因素，做出更明智、更有效的决策。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提升团队效率与绩效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促进团队成员间的合作与沟通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协同力强的团队成员之间相互信任，愿意分享信息和经验，形成良好的合作氛围。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协同力强的团队能够更好地处理冲突，通过平等和公正的方式解决问题，避免内耗。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协同力强的团队能够激发成员的创新精神，鼓励尝试新方法和新思路，推动团队不断进步。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增强信任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减少冲突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有效应对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增强团队应对挑战的能力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协同力强的团队能够分析问题、找出原因并采取有效措施，确保问题得到妥善解决。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协同力强的团队能够不断总结经验教训，持续改进工作流程和方法，提高团队的适应能力和竞争力。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协同力强的团队能够迅速应对各种突发情况，调整策略和资源，确保项目顺利进行。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建立信任与尊重的团队氛围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鼓励团队成员积极表达自己的观点、想法和建议，创造一个可以犯错误和学习的环境。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开放式沟通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认真倾听他人的意见，理解并尊重不同的观点，促进信息共享和知识交流。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提供建设性的反馈，帮助团队成员改进和提高，增强团队的凝聚力和向心力。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真诚的沟通与互动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认可每个团队成员的独特能力和贡献，欣赏他们的优点和长处，激发团队成员的积极性和创造力。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认可与欣赏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包容团队成员的个性差异和不足，提供必要的支持和帮助，使每个团队成员都能够充分发挥自己的潜力。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包容与支持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鼓励团队成员勇于尝试新事物和承担风险，激发他们的进取心和责任感，为团队的成功贡献力量。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鼓励与激励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尊重个体差异与贡献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75" r="1537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明确目标与任务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明确团队的目标和任务，确保每个成员都清楚自己的职责和期望成果。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根据团队成员的特长和优势进行合理分工，促进团队协作和互补，提高工作效率和质量。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共同决策与行动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鼓励团队成员共同参与决策和行动，发挥集体智慧和力量，共同应对挑战和压力。同时，也要明确每个成员的责任和义务，确保团队目标的顺利实现。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共同承担责任与压力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https://d.book118.com/867160004124006025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2024-08-30T08:17:08.488</cp:lastPrinted>
  <dcterms:created xsi:type="dcterms:W3CDTF">2024-08-30T00:17:08Z</dcterms:created>
  <dcterms:modified xsi:type="dcterms:W3CDTF">2024-08-30T00:17:10Z</dcterms:modified>
</cp:coreProperties>
</file>