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145C0-0955-4BD3-9FAF-5A6816448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11527-AEB7-45BA-9B72-5CF78AB14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219BF-BAC0-4EF7-963C-8036EB0C6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54943-2ADD-4941-A799-807D48CA7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F9E8D-DAEC-435B-9DB4-9100013B3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E42E2-02A3-4601-B20C-301C9FE76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FC521-927F-4EF2-8CB5-3A5993FDF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EB776-8A2E-413D-B237-0C01E2C5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1F894-E332-4859-B8C5-AED4E6BBD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CAAEF-3F44-4EC4-ADB8-6B3BDC610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12B46-8AAD-43BF-90FA-87028232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0044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幼儿园教师职业道德培训总结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随着社会的发展，家长们对幼儿园教育的期望和要求越来越高，对教师的职业道德和专业素养也提出了更高的要求。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社会对幼儿教育关注度提升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近年来，部分幼儿园教师违反职业道德的事件被媒体曝光，引起了社会广泛关注，加强幼儿园教师职业道德培训显得尤为重要。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教师职业道德问题凸显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提高教师的职业道德意识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通过培训，使教师深入理解职业道德的重要性，明确自身职业责任和义务，提高教师的道德自觉性。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规范教师职业行为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培训旨在引导教师遵守职业道德规范，树立正确的教育观念，规范职业行为，提高教师的专业素养。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通过培训，激发教师自我成长的积极性，提升教师的教育实践能力，为教师的专业发展奠定基础。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培训中，我们深入探讨了幼儿园教师职业道德的基本原则、规范和要求，帮助教师们明确职业定位和职责。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理论知识传授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结合实际工作中的典型案例，引导教师分析并反思自身行为，强化职业道德意识。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鼓励教师们分享工作中的困惑与经验，通过交流与讨论，共同寻找解决问题的方法。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973" r="189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请专家进行专题讲座，传递前沿理念和研究成果。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讲座式教学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分组进行讨论和实践，培养团队协作和沟通能力。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通过模拟实际工作场景，让教师在模拟实践中体验和学习。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角色扮演与模拟教学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要求教师记录培训心得，定期进行分享和交流。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反思日记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8302" r="1830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培训结束后发放问卷，了解教师对培训内容、方法和效果的反馈。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通过观察教师在实际工作中的表现，评估培训效果。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要求教师提交一份关于职业道德实践的案例分析报告，以检验理论知识的应用能力。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定期对参加培训的教师进行跟踪评估，持续关注职业道德水平的提升情况。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培训收获与体会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https://d.book118.com/867160044023006025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2024-08-29T13:43:58.235</cp:lastPrinted>
  <dcterms:created xsi:type="dcterms:W3CDTF">2024-08-29T05:43:58Z</dcterms:created>
  <dcterms:modified xsi:type="dcterms:W3CDTF">2024-08-29T05:44:00Z</dcterms:modified>
</cp:coreProperties>
</file>