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186B60-77D9-4A59-A64A-5DBE791E1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AA251B-90EB-424A-B38C-CE0C8E5BC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661E4F-55B9-4B19-B507-7F82C67BF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DFA5B6-D1F7-470D-8B7E-FFB269FA6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D57235-AD07-467A-8283-5059377F8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F28979-5878-4697-B310-DD47356A8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1ED454-8E76-4376-A9A6-FF720EA27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C5F06B-6159-42CE-9A3B-6859C333A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DAF721-E827-45C0-8843-6299701FE0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D6CEFF-83B9-41E1-9E28-0A72636780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A28D15-4BD0-4035-9E80-7EB8D6D96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6006311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儿童护理相关课件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儿童常见疾病及预防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儿童安全与急救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儿童心理护理与教育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特殊儿童护理注意事项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儿童护理基础知识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儿童生长发育分为婴儿期、幼儿期、学龄前期和学龄期等阶段，每个阶段有其生长发育特点和规律。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儿童生长发育阶段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身高、体重、头围、胸围等是衡量儿童生长发育的重要指标，通过定期测量和记录，可以评估儿童的生长状况。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生长发育指标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5300" r="253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绘制生长曲线图可以帮助家长直观地了解儿童生长趋势，与同龄儿童相比，观察是否存在生长迟缓或过快的情况。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生长曲线图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儿童生长发育特点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儿童营养需求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营养素种类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儿童需要摄入适量的蛋白质、脂肪、碳水化合物、维生素和矿物质等营养素，以满足其生长发育的需求。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营养素来源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各类食物中富含不同的营养素，家长应合理搭配食物，确保儿童获得全面均衡的营养。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特殊营养需求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不同年龄段的儿童对营养素的需求存在差异，例如幼儿需要更多的铁和钙，家长应根据实际情况调整饮食结构。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567" r="1456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909" r="290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合理安排儿童的饮食，注意食物的卫生和安全，避免过度喂养和营养不良等情况。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保证儿童充足的睡眠时间和良好的睡眠质量，建立规律的作息时间，有助于促进儿童的生长发育。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睡眠护理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定期为儿童洗澡、换洗衣物，保持室内空气流通，预防疾病的发生。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卫生护理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注意家居安全，避免儿童接触危险物品和设施，同时加强交通安全教育，预防意外事故的发生。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安全护理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儿童日常护理要点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儿童常见疾病及预防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感冒与流感是儿童常见的呼吸道疾病，具有传染性，需要家长及时采取措施进行预防和治疗。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感冒和流感的症状包括发热、咳嗽、喉咙痛、流鼻涕等，治疗感冒和流感的方法包括休息、多喝水、使用非处方药缓解症状等。预防感冒和流感的方法包括勤洗手、避免接触患者、接种疫苗等。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9031" r="19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感冒与流感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7844" r="17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腹泻与消化不良是儿童常见的消化系统疾病，可能由饮食不当、感染等原因引起，需要家长注意饮食卫生和调整孩子的饮食结构。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腹泻和消化不良的症状包括腹痛、恶心、呕吐、食欲不振等，治疗方法包括调整饮食、补充水分、使用药物等。预防方法包括注意饮食卫生、避免过度饮食等。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腹泻与消化不良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过敏反应与哮喘是儿童常见的过敏性疾病，可能由环境、食物等因素引起，需要家长注意孩子的过敏源并采取相应措施进行预防和治疗。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过敏反应和哮喘的症状包括皮疹、鼻塞、咳嗽、呼吸困难等，治疗方法包括避免过敏源、使用抗过敏药物、使用吸入器等。预防方法包括了解孩子的过敏源、保持室内清洁等。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过敏反应与哮喘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儿童期还有其他许多常见疾病，如口腔溃疡、中耳炎等，这些疾病也需要家长关注并采取相应措施进行预防和治疗。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溃疡的症状包括口腔疼痛、口腔黏膜红肿等，治疗方法包括使用口腔药膜、补充维生素等。中耳炎的症状包括发热、头痛、呕吐等，治疗方法包括使用抗生素、止痛药等。预防方法包括注意口腔卫生、避免过度刺激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其他常见疾病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儿童安全与急救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https://d.book118.com/867160063113006031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2024-09-03T22:04:54.230</cp:lastPrinted>
  <dcterms:created xsi:type="dcterms:W3CDTF">2024-09-03T14:04:54Z</dcterms:created>
  <dcterms:modified xsi:type="dcterms:W3CDTF">2024-09-03T14:04:56Z</dcterms:modified>
</cp:coreProperties>
</file>