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5CFBB-B70E-4ED5-8260-F64EBD78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CB536-20FF-4651-B966-03A1E514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DF19C-01BC-41C0-B0D8-EA06AF1F4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E88CE-936B-480E-BBD8-4BBB7BABB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47AC6-0BB8-4ADC-9FB6-053B6640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3978D-75FC-4780-B684-C8ADBA9B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6E62D-1555-42B6-B4A4-E75DFD4A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630DF-0691-4EB0-9FA4-C9165E6F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2F3F5-FC00-42DE-9BD3-6175C836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9402A-9868-4BDD-B0FA-2A77EC943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03FE9-8527-4223-B2CB-4BCD3735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014616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急救与护理措施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康复期护理与健康教育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7" b="99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肝结节破裂出血是指肝脏内局限性结节状病灶因各种原因导致破裂，引发肝内或腹腔内出血的严重并发症。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肝结节破裂出血在临床上较为罕见，但一旦发生，病情往往凶险，死亡率较高。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针对肝结节破裂出血患者，及时有效的护理措施对于减轻患者痛苦、降低并发症发生率和提高生存率具有重要意义。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预防并发症的发生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肝结节破裂出血患者易出现感染、休克等并发症，护理人员需严格执行无菌操作，加强患者的营养支持和抗感染治疗，降低并发症的发生率。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患者可能出现呼吸困难、窒息等危险情况，护理人员需确保患者呼吸道通畅，及时清除呼吸道分泌物和呕吐物，保持呼吸通畅。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肝结节破裂出血患者病情变化迅速，护理人员需要密切观察患者的生命体征、腹部症状和出血量等，及时发现并处理异常情况。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患者可能因病情严重而产生恐惧、焦虑等不良情绪，护理人员需关注患者的心理变化，给予安慰和支持，帮助患者树立战胜疾病的信心。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肝结节破裂出血的基本知识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肝结节破裂出血是指肝脏内局限性结节状病灶发生破裂，导致肝内或腹腔内出血的一种严重并发症。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根据病因和发病机制，肝结节破裂出血可分为自发性破裂、外伤性破裂和医源性破裂三种类型。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肝结节破裂出血的常见原因包括肝血管瘤、肝腺瘤、局灶性结节性增生等良性肿瘤，以及原发性肝癌、转移性肝癌等恶性肿瘤。此外，肝硬化、肝炎等肝脏疾病也可能导致肝结节破裂出血。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肝结节破裂出血的发病机制复杂，可能与肿瘤生长速度过快、瘤内压力增高、血管壁薄弱、外力作用等因素有关。当肿瘤生长到一定程度时，可能因内部压力过高或外力作用而发生破裂出血。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发病原因和机制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406" r="28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肝结节破裂出血的临床表现因出血量、出血速度和患者基础状况而异。轻度出血可能仅表现为肝区疼痛、不适等症状；重度出血则可能出现面色苍白、脉搏细速、血压下降等休克表现，甚至危及生命。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结节破裂出血的诊断需要结合患者病史、临床表现和相关检查结果。常用的检查手段包括腹部超声、CT、MRI等影像学检查，以及血常规、凝血功能等实验室检查。对于疑似病例，应及时进行诊断和治疗，以避免病情恶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急救与护理措施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立即止血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急救处理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确保患者呼吸道畅通，及时清除口腔、鼻腔内的血液和分泌物，防止窒息。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迅速建立静脉通道，以便及时补充血容量和给予急救药物。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对于肝结节破裂出血的患者，首要任务是迅速止血，防止血液大量流失导致休克。医护人员应立即采取止血措施，如使用止血带、药物止血等。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密切观察患者的意识、呼吸、心率、血压等生命体征变化，及时发现并处理异常情况。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准确评估患者的出血量，以便制定合理的输血和补液方案。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了解患者的疼痛程度和部位，及时采取止痛措施，减轻患者痛苦。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肝结节破裂出血患者往往伴有紧张、恐惧等不良情绪，护士应给予心理支持，减轻患者焦虑情绪。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协助患者采取舒适体位，如半卧位或侧卧位，以减轻腹部不适和疼痛。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根据患者的病情和医嘱，给予合理的饮食建议，如流质或半流质食物，避免刺激性食物。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密切观察患者的病情变化，预防并发症的发生，如感染、休克等。一旦发现异常情况，应立即报告医生并采取相应的处理措施。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https://d.book118.com/867160146160006045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2024-09-20T18:30:35.794</cp:lastPrinted>
  <dcterms:created xsi:type="dcterms:W3CDTF">2024-09-20T10:30:35Z</dcterms:created>
  <dcterms:modified xsi:type="dcterms:W3CDTF">2024-09-20T10:30:37Z</dcterms:modified>
</cp:coreProperties>
</file>