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EB131-08E0-4E2D-B851-B5191BF38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BAE5C-2C11-4A6A-AD70-63A283E99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5A59A-14DD-4238-853B-E3504E50D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9EDBC-8A43-4EF6-AC95-431157867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7DBEE-F145-4668-992A-63CF66792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178B5-4673-4F44-A81A-E599CB993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4D84E-232B-4DFA-8FBB-D7C683725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F5CA8-1118-4880-84A1-1A7B32F77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ADDD5-FDC5-4AB6-8588-156ED2B29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E4F28-53FC-46F8-ADF3-C95197A1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15CBE-2020-4C4E-8F92-D0AB51418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0200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性坏疽护理的PPT\n## 1.气性坏疽概述及病因\n### 1.1气性坏疽的定义与特点\n### 1.2气性坏疽的发病原因\n### 1.3气性坏疽的易感人群\n## 2.气性坏疽的临床表现与诊断\n### 2.1气性坏疽的临床表现\n### 2.2气性坏疽的诊断方法\n### 2.3气性坏疽的鉴别诊断\n## 3.气性坏疽的治疗原则与方法\n### 3.1气性坏疽的治疗原则\n### 3.2气性坏疽的手术治疗\n### 3.3气性坏疽的药物治疗\n## 4.气性坏疽的护理措施\n### 4.1气性坏疽的一般护理\n### 4.2气性坏疽的创面护理\n### 4.3气性坏疽的心理护理与康复指导\n## 5.气性坏疽的预防与感染控制\n### 5.1气性坏疽的预防措施\n### 5.2气性坏疽的感染控制策略\n### 5.3气性坏疽的疫苗接种与健康教育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气性坏疽护理的PPT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气性坏疽概述及病因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气性坏疽的定义与特点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气性坏疽是一种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的感染性疾病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主要侵犯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皮下组织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深层组织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由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厌氧菌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感染引起，尤其是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梭状芽孢杆菌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发病速度快，病情恶化快，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死亡率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病变组织呈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改变，有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恶臭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组织水肿、坏死、产气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细菌在体内繁殖，产生大量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毒素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常见的气性坏疽部位包括：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下肢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臀部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背部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肩部</a:t>
            </a:r>
            <a:endParaRPr/>
          </a:p>
        </p:txBody>
      </p:sp>
      <p:cxnSp>
        <p:nvCxnSpPr>
          <p:cNvPr id="17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破坏皮肤屏障，使细菌侵入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肌肉组织暴露，容易感染</a:t>
                </a:r>
                <a:endParaRPr/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创伤：开放性创伤、深度创伤、挤压伤等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高血糖影响白细胞功能，降低免疫力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高血糖影响血管，导致血液循环障碍</a:t>
                </a:r>
                <a:endParaRPr/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糖尿病：糖尿病患者免疫力低下，易感染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影响血液循环，导致组织缺氧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降低组织抵抗力，易感染</a:t>
                </a:r>
                <a:endParaRPr/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血管疾病：动脉粥样硬化、静脉曲张等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免疫系统抑制：长期使用免疫抑制剂、化疗等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降低免疫力，易感染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感染后病情加重，难以控制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气性坏疽的发病原因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96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97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98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99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01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0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糖尿病患者：血糖控制不良，免疫力低下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0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外伤患者：开放性创伤、深度创伤、挤压伤等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0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血管疾病患者：动脉粥样硬化、静脉曲张等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08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免疫系统抑制患者：长期使用免疫抑制剂、化疗等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气性坏疽的易感人群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气性坏疽的临床表现与诊断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局部表现：红肿、疼痛、肿胀、渗出物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感染部位皮肤红肿、发热、触痛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肿胀明显，皮肤紧张，弹性差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渗出物增多，呈脓性，有恶臭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全身表现：发热、寒战、乏力、恶心、呕吐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体温升高，可达39℃以上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出现寒战，体温波动大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乏力、恶心、呕吐，食欲减退</a:t>
                </a:r>
                <a:endParaRPr/>
              </a:p>
            </p:txBody>
          </p:sp>
          <p:pic>
            <p:nvPicPr>
              <p:cNvPr id="2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严重并发症：毒血症、休克、多器官功能衰竭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细菌产生大量毒素，引起全身中毒症状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感染严重，导致低血压、休克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多器官功能受损，出现衰竭</a:t>
                </a:r>
                <a:endParaRPr/>
              </a:p>
            </p:txBody>
          </p:sp>
          <p:pic>
            <p:nvPicPr>
              <p:cNvPr id="2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气性坏疽的临床表现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临床表现：根据病史、症状、体征进行诊断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了解病史，有无糖尿病、外伤等高危因素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观察症状，如红肿、疼痛、渗出物等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检查体征，如皮肤紧张、弹性差等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实验室检查：血常规、细菌培养、血清学检查等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血常规：白细胞升高，中性粒细胞比例升高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细菌培养：从感染部位取材，培养分离病原菌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血清学检查：检测毒素、抗体等，辅助诊断</a:t>
                </a:r>
                <a:endParaRPr/>
              </a:p>
            </p:txBody>
          </p:sp>
        </p:grpSp>
        <p:grpSp>
          <p:nvGrpSpPr>
            <p:cNvPr id="24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影像学检查：X线、CT、MRI等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观察感染部位，了解病变范围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评估病情严重程度，指导治疗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气性坏疽的诊断方法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感染部位局限，边界清楚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细菌以葡萄球菌为主，非厌氧菌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蜂窝织炎：红肿、疼痛、发热，但无恶臭</a:t>
                </a:r>
                <a:endParaRPr/>
              </a:p>
            </p:txBody>
          </p:sp>
        </p:grpSp>
        <p:grpSp>
          <p:nvGrpSpPr>
            <p:cNvPr id="25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感染部位深部，累及筋膜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细菌以溶血性链球菌为主，非厌氧菌</a:t>
                </a:r>
                <a:endParaRPr/>
              </a:p>
            </p:txBody>
          </p:sp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坏死性筋膜炎：肌肉坏死、红肿、疼痛，但无恶臭</a:t>
                </a:r>
                <a:endParaRPr/>
              </a:p>
            </p:txBody>
          </p:sp>
        </p:grpSp>
        <p:grpSp>
          <p:nvGrpSpPr>
            <p:cNvPr id="25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有各自特有的临床表现和实验室检查结果</a:t>
                </a:r>
                <a:endParaRPr/>
              </a:p>
            </p:txBody>
          </p:sp>
          <p:sp>
            <p:nvSpPr>
              <p:cNvPr id="2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其他类型感染：如皮肤结核、放线菌病等</a:t>
                </a:r>
                <a:endParaRPr/>
              </a:p>
            </p:txBody>
          </p:sp>
        </p:grpSp>
      </p:grpSp>
      <p:pic>
        <p:nvPicPr>
          <p:cNvPr id="25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气性坏疽的鉴别诊断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气性坏疽的治疗原则与方法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早期诊断，及时治疗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发病后尽快就诊，明确诊断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尽早采取治疗措施，控制病情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手术治疗：清创、截肢、引流等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清除感染部位，减少毒素产生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截肢或部分截肢，阻止病情蔓延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药物治疗：抗生素、抗毒素、支持治疗等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使用有效抗生素，控制感染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使用抗毒素，中和毒素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提供营养支持，改善全身状况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气性坏疽的治疗原则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https://d.book118.com/867160200115006042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气性坏疽护理的PPT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2024-09-16T00:06:47.609</cp:lastPrinted>
  <dcterms:created xsi:type="dcterms:W3CDTF">2024-09-15T16:06:47Z</dcterms:created>
  <dcterms:modified xsi:type="dcterms:W3CDTF">2024-09-15T16:06:49Z</dcterms:modified>
</cp:coreProperties>
</file>