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5F3A2-E979-49DB-9E78-AB18C0622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D87B8-BFC5-4DC7-A192-5BC9AE73B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330EF-3640-4449-B03B-E0B74CFEE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99C3C-C3F7-44A9-B9F5-D185D7AFE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685929-CAE2-426D-8A21-54D0749EB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52B21C-01D3-44B8-B9D1-F33A2A73D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C68BB5-760A-49DE-907C-B4AFF9C79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D49BC-D70A-4D7D-AAF1-E02D1C6F6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ED1EA9-0308-4583-B999-A2C07D40C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56CC4-BACE-484D-AADD-DC0E31583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E36EE-9969-4FDB-BA6D-8D1067765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621360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《黑色眩光ppt模板》课件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主题一：黑色眩光的定义与特点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主题二：黑色眩光在视觉设计中的作用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主题三：如何运用黑色眩光提升PPT的视觉效果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主题四：案例分享与赏析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封面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黑色眩光ppt模板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此标题以黑色为主色调，采用眩光效果，既大气又具有视觉冲击力，能够吸引观众的注意力。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作者：张三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描述：作者是具有多年PPT设计经验的专业设计师，曾多次获得设计大奖。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日期部分采用简洁的字体和排版，与整个封面的风格相协调，给人一种专业、正式的感觉。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黑色眩光PPT模板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提供一套专业的、高质量的PPT模板，帮助用户制作出具有专业水准的演示文稿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商务人士、学生、教师等需要进行PPT演示的人群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第一部分：模板介绍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模板风格：简约、高端、专业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模板布局：标题页、内容页、结尾页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内容大纲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模板特点：眩光效果、黑色背景、高质量图片和文字排版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第二部分：模板使用说明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如何导入模板：详细步骤说明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内容大纲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模板修改：如何修改文字、图片等元素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注意事项：避免版权问题、确保演示效果最佳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第三部分：案例展示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内容大纲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适用场景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商业会议、项目提案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学术论文演示文稿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商业策划案演示文稿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内容大纲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工作汇报、总结会议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学术交流、论文答辩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工作汇报演示文稿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内容大纲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感谢观看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提供联系方式和售后服务，方便用户咨询和反馈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主题一：黑色眩光的定义与特点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黑色眩光是指在摄影、设计等领域中，通过特定的拍摄或设计手法，使原本黑色的部分呈现出具有强烈视觉冲击力的眩光效果。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黑色眩光通常是指在深色背景下，通过反射、折射等方式，使得黑色部分散发出迷人的光彩，形成独特的视觉效果。这种效果在摄影、平面设计、服装设计等领域中广泛应用。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黑色眩光的特点主要包括强烈的视觉冲击力、高对比度、神秘感以及艺术感。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黑色眩光能够为作品带来强烈的视觉冲击力，使观众印象深刻。由于黑色眩光通常与高对比度相结合，使得整体效果更加鲜明。此外，黑色眩光还具有神秘感和艺术感，能够为作品增添独特的魅力。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https://d.book118.com/867162136025006026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2024-08-31T02:26:35.239</cp:lastPrinted>
  <dcterms:created xsi:type="dcterms:W3CDTF">2024-08-30T18:26:35Z</dcterms:created>
  <dcterms:modified xsi:type="dcterms:W3CDTF">2024-08-30T18:26:37Z</dcterms:modified>
</cp:coreProperties>
</file>