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5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5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7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5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5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5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66.xml" /><Relationship Id="rId3" Type="http://schemas.openxmlformats.org/officeDocument/2006/relationships/image" Target="../media/image4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5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5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16" Type="http://schemas.openxmlformats.org/officeDocument/2006/relationships/tags" Target="../tags/tag96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B3628-DF85-451A-B956-3BD09B812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3D6FE-E34F-4406-8F07-CDBC4DDD5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346E3-3414-46F2-8FF7-76BE13A91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A39517-D007-4ED3-B621-837407EA7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081CF9-711A-402F-ABC5-D1397CD16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4037F0-C920-41B7-9ABC-709BA37AF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68E09C-2F40-4780-9F17-AAB1F1308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5DE730-9E21-4053-B152-45B73E8DE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F8F9CA-CCDA-46B6-A722-3348FDA48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14045-4192-4964-9946-C0CE06BBC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2E554-7A2E-4966-A729-070F0B588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3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44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59" name="椭圆 58"/>
          <p:cNvSpPr/>
          <p:nvPr>
            <p:custDataLst>
              <p:tags r:id="rId8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9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10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1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9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72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59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9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8" name="联系方式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7" name="节编号"/>
          <p:cNvSpPr txBox="1"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1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5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10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8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3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44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59" name="椭圆 58"/>
          <p:cNvSpPr/>
          <p:nvPr>
            <p:custDataLst>
              <p:tags r:id="rId8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9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10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1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png" /><Relationship Id="rId13" Type="http://schemas.openxmlformats.org/officeDocument/2006/relationships/tags" Target="../tags/tag97.xml" /><Relationship Id="rId14" Type="http://schemas.openxmlformats.org/officeDocument/2006/relationships/image" Target="../media/image5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2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09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15" Type="http://schemas.openxmlformats.org/officeDocument/2006/relationships/tags" Target="../tags/tag246.xml" /><Relationship Id="rId16" Type="http://schemas.openxmlformats.org/officeDocument/2006/relationships/tags" Target="../tags/tag247.xml" /><Relationship Id="rId17" Type="http://schemas.openxmlformats.org/officeDocument/2006/relationships/tags" Target="../tags/tag248.xml" /><Relationship Id="rId18" Type="http://schemas.openxmlformats.org/officeDocument/2006/relationships/tags" Target="../tags/tag249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6300105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培养孩子的财商意识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9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5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了解财商教育的重要性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7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8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9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如何培养孩子的财商意识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1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73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4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如何树立孩子的正确财富观念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6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77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8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家长会如何帮助孩子提升财商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0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81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2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家长会如何引导孩子正确看待金钱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了解财商教育的重要性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财商教育对孩子成长的影响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帮助孩子树立正确的价值观和经济观念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增强孩子的自我管理和规划能力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提高孩子对金钱的认识和运用能力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培养孩子的理财意识和投资思维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家长在财商教育中的角色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树立榜样：家长的行为和态度是孩子学习财商的重要方式，因此家长需要有良好的理财习惯和正确的金钱观念。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沟通交流：家长需要与孩子进行关于金钱和理财方面的交流，引导孩子正确看待财富和理财。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制定预算：家长可以帮助孩子制定预算，让孩子了解如何规划和管理自己的财务。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培养储蓄习惯：家长可以引导孩子养成储蓄的习惯，让孩子明白储蓄的意义和价值。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培养孩子正确财富观念的方法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培养孩子对金钱的认识：让孩子了解金钱的来源、用途和价值，建立正确的金钱观。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培养孩子的预算和规划能力：教孩子制定预算，规划自己的花费，培养理财能力。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培养孩子的储蓄习惯：鼓励孩子将一部分收入存入银行或其他投资工具中，让他们理解储蓄的意义。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培养孩子的投资意识：向孩子介绍投资知识，让他们了解投资的重要性，培养他们的投资意识。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如何培养孩子的财商意识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让孩子认识钱币和货币体系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认识钱币：让孩子了解各种钱币的面值、图案和材质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货币体系：让孩子了解货币的起源、发展和演变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货币功能：让孩子了解货币的交换、储存和计量功能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货币管理：让孩子了解如何合理使用和管理货币，培养良好的理财习惯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培养孩子储蓄和理财的习惯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定期给孩子零花钱，让他们学会预算和规划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鼓励孩子储蓄，培养他们的储蓄意识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教孩子认识各种金融工具，如储蓄账户、股票、基金等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引导孩子制定理财计划，学会合理分配资金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让孩子参与家庭财务决策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教导孩子如何合理消费，避免盲目跟风和冲动消费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引导孩子了解投资和储蓄的重要性，培养他们的理财意识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定期召开家庭会议，让孩子了解家庭财务状况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鼓励孩子参与家庭预算制定，培养他们的规划能力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培养孩子投资意识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引导孩子了解投资基本概念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培养孩子的风险意识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鼓励孩子参与家庭投资决策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教育孩子如何制定投资计划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如何树立孩子的正确财富观念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让孩子明白财富是通过努力获得的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引导孩子制定储蓄计划，培养他们的储蓄意识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给孩子讲述一些通过努力获得财富的故事，如比尔·盖茨、巴菲特等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鼓励孩子参与家庭劳动，让他们明白劳动可以创造价值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教育孩子学会合理消费，避免盲目攀比和浪费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https://d.book118.com/867163001054006026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&#10;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3.xml><?xml version="1.0" encoding="utf-8"?>
<p:tagLst xmlns:p="http://schemas.openxmlformats.org/presentationml/2006/main">
  <p:tag name="KSO_WM_TEMPLATE_CATEGORY" val="custom"/>
  <p:tag name="KSO_WM_TEMPLATE_INDEX" val="2023030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71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4.xml><?xml version="1.0" encoding="utf-8"?>
<p:tagLst xmlns:p="http://schemas.openxmlformats.org/presentationml/2006/main">
  <p:tag name="KSO_WM_TEMPLATE_CATEGORY" val="custom"/>
  <p:tag name="KSO_WM_TEMPLATE_INDEX" val="2023030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32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9.xml><?xml version="1.0" encoding="utf-8"?>
<p:tagLst xmlns:p="http://schemas.openxmlformats.org/presentationml/2006/main">
  <p:tag name="KSO_WM_TEMPLATE_CATEGORY" val="custom"/>
  <p:tag name="KSO_WM_TEMPLATE_INDEX" val="20230300"/>
</p:tagLst>
</file>

<file path=ppt/tags/tag25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rtlCol="0" anchor="ctr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宋体</vt:lpstr>
      <vt:lpstr>Office Theme</vt:lpstr>
      <vt:lpstr>培养孩子的财商意识</vt:lpstr>
      <vt:lpstr>目录</vt:lpstr>
      <vt:lpstr>了解财商教育的重要性</vt:lpstr>
      <vt:lpstr>财商教育对孩子成长的影响</vt:lpstr>
      <vt:lpstr>家长在财商教育中的角色</vt:lpstr>
      <vt:lpstr>培养孩子正确财富观念的方法</vt:lpstr>
      <vt:lpstr>如何培养孩子的财商意识</vt:lpstr>
      <vt:lpstr>让孩子认识钱币和货币体系</vt:lpstr>
      <vt:lpstr>培养孩子储蓄和理财的习惯</vt:lpstr>
      <vt:lpstr>让孩子参与家庭财务决策</vt:lpstr>
      <vt:lpstr>培养孩子投资意识</vt:lpstr>
      <vt:lpstr>如何树立孩子的正确财富观念</vt:lpstr>
      <vt:lpstr>让孩子明白财富是通过努力获得的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2024-08-31T10:54:35.877</cp:lastPrinted>
  <dcterms:created xsi:type="dcterms:W3CDTF">2024-08-31T02:54:35Z</dcterms:created>
  <dcterms:modified xsi:type="dcterms:W3CDTF">2024-08-31T02:54:38Z</dcterms:modified>
</cp:coreProperties>
</file>