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8999538" cy="5040313"/>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12.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E57807-C398-4898-B1FF-51A0307427B9}" type="datetimeFigureOut">
              <a:rPr lang="zh-CN" altLang="en-US" smtClean="0"/>
              <a:t>2023/5/16</a:t>
            </a:fld>
            <a:endParaRPr lang="zh-CN" altLang="en-US"/>
          </a:p>
        </p:txBody>
      </p:sp>
      <p:sp>
        <p:nvSpPr>
          <p:cNvPr id="4" name="幻灯片图像占位符 3"/>
          <p:cNvSpPr>
            <a:spLocks noGrp="1" noRot="1" noChangeAspect="1"/>
          </p:cNvSpPr>
          <p:nvPr>
            <p:ph type="sldImg" idx="2"/>
          </p:nvPr>
        </p:nvSpPr>
        <p:spPr>
          <a:xfrm>
            <a:off x="674688" y="1143000"/>
            <a:ext cx="5508625"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9DF796-A944-441F-8AC6-42CBC275A43C}"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673735" rtl="0" eaLnBrk="1" latinLnBrk="0" hangingPunct="1">
      <a:defRPr sz="885" kern="1200">
        <a:solidFill>
          <a:schemeClr val="tx1"/>
        </a:solidFill>
        <a:latin typeface="+mn-lt"/>
        <a:ea typeface="+mn-ea"/>
        <a:cs typeface="+mn-cs"/>
      </a:defRPr>
    </a:lvl1pPr>
    <a:lvl2pPr marL="337185" algn="l" defTabSz="673735" rtl="0" eaLnBrk="1" latinLnBrk="0" hangingPunct="1">
      <a:defRPr sz="885" kern="1200">
        <a:solidFill>
          <a:schemeClr val="tx1"/>
        </a:solidFill>
        <a:latin typeface="+mn-lt"/>
        <a:ea typeface="+mn-ea"/>
        <a:cs typeface="+mn-cs"/>
      </a:defRPr>
    </a:lvl2pPr>
    <a:lvl3pPr marL="673735" algn="l" defTabSz="673735" rtl="0" eaLnBrk="1" latinLnBrk="0" hangingPunct="1">
      <a:defRPr sz="885" kern="1200">
        <a:solidFill>
          <a:schemeClr val="tx1"/>
        </a:solidFill>
        <a:latin typeface="+mn-lt"/>
        <a:ea typeface="+mn-ea"/>
        <a:cs typeface="+mn-cs"/>
      </a:defRPr>
    </a:lvl3pPr>
    <a:lvl4pPr marL="1010920" algn="l" defTabSz="673735" rtl="0" eaLnBrk="1" latinLnBrk="0" hangingPunct="1">
      <a:defRPr sz="885" kern="1200">
        <a:solidFill>
          <a:schemeClr val="tx1"/>
        </a:solidFill>
        <a:latin typeface="+mn-lt"/>
        <a:ea typeface="+mn-ea"/>
        <a:cs typeface="+mn-cs"/>
      </a:defRPr>
    </a:lvl4pPr>
    <a:lvl5pPr marL="1348105" algn="l" defTabSz="673735" rtl="0" eaLnBrk="1" latinLnBrk="0" hangingPunct="1">
      <a:defRPr sz="885" kern="1200">
        <a:solidFill>
          <a:schemeClr val="tx1"/>
        </a:solidFill>
        <a:latin typeface="+mn-lt"/>
        <a:ea typeface="+mn-ea"/>
        <a:cs typeface="+mn-cs"/>
      </a:defRPr>
    </a:lvl5pPr>
    <a:lvl6pPr marL="1684655" algn="l" defTabSz="673735" rtl="0" eaLnBrk="1" latinLnBrk="0" hangingPunct="1">
      <a:defRPr sz="885" kern="1200">
        <a:solidFill>
          <a:schemeClr val="tx1"/>
        </a:solidFill>
        <a:latin typeface="+mn-lt"/>
        <a:ea typeface="+mn-ea"/>
        <a:cs typeface="+mn-cs"/>
      </a:defRPr>
    </a:lvl6pPr>
    <a:lvl7pPr marL="2021840" algn="l" defTabSz="673735" rtl="0" eaLnBrk="1" latinLnBrk="0" hangingPunct="1">
      <a:defRPr sz="885" kern="1200">
        <a:solidFill>
          <a:schemeClr val="tx1"/>
        </a:solidFill>
        <a:latin typeface="+mn-lt"/>
        <a:ea typeface="+mn-ea"/>
        <a:cs typeface="+mn-cs"/>
      </a:defRPr>
    </a:lvl7pPr>
    <a:lvl8pPr marL="2358390" algn="l" defTabSz="673735" rtl="0" eaLnBrk="1" latinLnBrk="0" hangingPunct="1">
      <a:defRPr sz="885" kern="1200">
        <a:solidFill>
          <a:schemeClr val="tx1"/>
        </a:solidFill>
        <a:latin typeface="+mn-lt"/>
        <a:ea typeface="+mn-ea"/>
        <a:cs typeface="+mn-cs"/>
      </a:defRPr>
    </a:lvl8pPr>
    <a:lvl9pPr marL="2695575" algn="l" defTabSz="673735" rtl="0" eaLnBrk="1" latinLnBrk="0" hangingPunct="1">
      <a:defRPr sz="885"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74688" y="1143000"/>
            <a:ext cx="5508625"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89DF796-A944-441F-8AC6-42CBC275A43C}" type="slidenum">
              <a:rPr lang="zh-CN" altLang="en-US" smtClean="0"/>
              <a:t>24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0EB4B9-D8E2-4313-9612-05332D15BB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EAEB3C-248B-41B7-9A1B-CE2C3B64E8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E956EA-2084-4A86-87D4-7FC24192D3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1B4361-744B-4F13-9A64-C391131BBA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DF0BC5-BA3E-4294-AE03-E227F7AF9E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7C0617-8919-4B3F-84D7-F83CE34CD7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5B9F1C-37E2-4CF5-BBE8-CBE05C171D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B459BA-1D6A-4401-8F69-03AC6B87A1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F91B74-E9A3-4510-A957-7C309E6772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DA876A-D58E-4333-ABA0-8E339724AE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3DDBBA-C549-4B1F-845E-AF5BD4DF84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Title 1"/>
          <p:cNvSpPr>
            <a:spLocks noGrp="1"/>
          </p:cNvSpPr>
          <p:nvPr>
            <p:ph type="ctrTitle"/>
          </p:nvPr>
        </p:nvSpPr>
        <p:spPr>
          <a:xfrm>
            <a:off x="1124942" y="824885"/>
            <a:ext cx="6749654" cy="1754776"/>
          </a:xfrm>
        </p:spPr>
        <p:txBody>
          <a:bodyPr anchor="b"/>
          <a:lstStyle>
            <a:lvl1pPr algn="ctr">
              <a:defRPr sz="4410"/>
            </a:lvl1pPr>
          </a:lstStyle>
          <a:p>
            <a:r>
              <a:rPr lang="zh-CN" altLang="en-US"/>
              <a:t>单击此处编辑母版标题样式</a:t>
            </a:r>
            <a:endParaRPr lang="en-US"/>
          </a:p>
        </p:txBody>
      </p:sp>
      <p:sp>
        <p:nvSpPr>
          <p:cNvPr id="3" name="Subtitle 2"/>
          <p:cNvSpPr>
            <a:spLocks noGrp="1"/>
          </p:cNvSpPr>
          <p:nvPr>
            <p:ph type="subTitle" idx="1" hasCustomPrompt="1"/>
          </p:nvPr>
        </p:nvSpPr>
        <p:spPr>
          <a:xfrm>
            <a:off x="1124942" y="2647331"/>
            <a:ext cx="6749654" cy="1216909"/>
          </a:xfrm>
        </p:spPr>
        <p:txBody>
          <a:bodyPr/>
          <a:lstStyle>
            <a:lvl1pPr marL="0" indent="0" algn="ctr">
              <a:buNone/>
              <a:defRPr sz="1765"/>
            </a:lvl1pPr>
            <a:lvl2pPr marL="335915" indent="0" algn="ctr">
              <a:buNone/>
              <a:defRPr sz="1470"/>
            </a:lvl2pPr>
            <a:lvl3pPr marL="671830" indent="0" algn="ctr">
              <a:buNone/>
              <a:defRPr sz="1325"/>
            </a:lvl3pPr>
            <a:lvl4pPr marL="1008380" indent="0" algn="ctr">
              <a:buNone/>
              <a:defRPr sz="1175"/>
            </a:lvl4pPr>
            <a:lvl5pPr marL="1344295" indent="0" algn="ctr">
              <a:buNone/>
              <a:defRPr sz="1175"/>
            </a:lvl5pPr>
            <a:lvl6pPr marL="1680210" indent="0" algn="ctr">
              <a:buNone/>
              <a:defRPr sz="1175"/>
            </a:lvl6pPr>
            <a:lvl7pPr marL="2016125" indent="0" algn="ctr">
              <a:buNone/>
              <a:defRPr sz="1175"/>
            </a:lvl7pPr>
            <a:lvl8pPr marL="2352040" indent="0" algn="ctr">
              <a:buNone/>
              <a:defRPr sz="1175"/>
            </a:lvl8pPr>
            <a:lvl9pPr marL="2688590" indent="0" algn="ctr">
              <a:buNone/>
              <a:defRPr sz="1175"/>
            </a:lvl9pPr>
          </a:lstStyle>
          <a:p>
            <a:r>
              <a:rPr lang="zh-CN" altLang="en-US"/>
              <a:t>单击以编辑母版副标题样式</a:t>
            </a:r>
            <a:endParaRPr lang="en-US"/>
          </a:p>
        </p:txBody>
      </p:sp>
      <p:sp>
        <p:nvSpPr>
          <p:cNvPr id="4" name="Date Placeholder 3"/>
          <p:cNvSpPr>
            <a:spLocks noGrp="1"/>
          </p:cNvSpPr>
          <p:nvPr>
            <p:ph type="dt" sz="half" idx="10"/>
          </p:nvPr>
        </p:nvSpPr>
        <p:spPr/>
        <p:txBody>
          <a:bodyPr/>
          <a:lstStyle/>
          <a:p>
            <a:fld id="{022EC3EF-E09A-4687-B863-5A7FF165526A}" type="datetimeFigureOut">
              <a:rPr lang="zh-CN" altLang="en-US" smtClean="0"/>
              <a:t>2023/5/16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CDC47106-07BA-4B84-9208-8EEBD787869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Content Placeholder 2"/>
          <p:cNvSpPr>
            <a:spLocks noGrp="1"/>
          </p:cNvSpPr>
          <p:nvPr>
            <p:ph idx="1" hasCustomPrompt="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10"/>
          </p:nvPr>
        </p:nvSpPr>
        <p:spPr/>
        <p:txBody>
          <a:bodyPr/>
          <a:lstStyle/>
          <a:p>
            <a:fld id="{022EC3EF-E09A-4687-B863-5A7FF165526A}" type="datetimeFigureOut">
              <a:rPr lang="zh-CN" altLang="en-US" smtClean="0"/>
              <a:t>2023/5/16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CDC47106-07BA-4B84-9208-8EEBD787869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614031" y="1256579"/>
            <a:ext cx="7762102" cy="2096630"/>
          </a:xfrm>
        </p:spPr>
        <p:txBody>
          <a:bodyPr anchor="b"/>
          <a:lstStyle>
            <a:lvl1pPr>
              <a:defRPr sz="4410"/>
            </a:lvl1pPr>
          </a:lstStyle>
          <a:p>
            <a:r>
              <a:rPr lang="zh-CN" altLang="en-US"/>
              <a:t>单击此处编辑母版标题样式</a:t>
            </a:r>
            <a:endParaRPr lang="en-US"/>
          </a:p>
        </p:txBody>
      </p:sp>
      <p:sp>
        <p:nvSpPr>
          <p:cNvPr id="3" name="Text Placeholder 2"/>
          <p:cNvSpPr>
            <a:spLocks noGrp="1"/>
          </p:cNvSpPr>
          <p:nvPr>
            <p:ph type="body" idx="1" hasCustomPrompt="1"/>
          </p:nvPr>
        </p:nvSpPr>
        <p:spPr>
          <a:xfrm>
            <a:off x="614031" y="3373044"/>
            <a:ext cx="7762102" cy="1102568"/>
          </a:xfrm>
        </p:spPr>
        <p:txBody>
          <a:bodyPr/>
          <a:lstStyle>
            <a:lvl1pPr marL="0" indent="0">
              <a:buNone/>
              <a:defRPr sz="1765">
                <a:solidFill>
                  <a:schemeClr val="tx1">
                    <a:tint val="75000"/>
                  </a:schemeClr>
                </a:solidFill>
              </a:defRPr>
            </a:lvl1pPr>
            <a:lvl2pPr marL="335915" indent="0">
              <a:buNone/>
              <a:defRPr sz="1470">
                <a:solidFill>
                  <a:schemeClr val="tx1">
                    <a:tint val="75000"/>
                  </a:schemeClr>
                </a:solidFill>
              </a:defRPr>
            </a:lvl2pPr>
            <a:lvl3pPr marL="671830" indent="0">
              <a:buNone/>
              <a:defRPr sz="1325">
                <a:solidFill>
                  <a:schemeClr val="tx1">
                    <a:tint val="75000"/>
                  </a:schemeClr>
                </a:solidFill>
              </a:defRPr>
            </a:lvl3pPr>
            <a:lvl4pPr marL="1008380" indent="0">
              <a:buNone/>
              <a:defRPr sz="1175">
                <a:solidFill>
                  <a:schemeClr val="tx1">
                    <a:tint val="75000"/>
                  </a:schemeClr>
                </a:solidFill>
              </a:defRPr>
            </a:lvl4pPr>
            <a:lvl5pPr marL="1344295" indent="0">
              <a:buNone/>
              <a:defRPr sz="1175">
                <a:solidFill>
                  <a:schemeClr val="tx1">
                    <a:tint val="75000"/>
                  </a:schemeClr>
                </a:solidFill>
              </a:defRPr>
            </a:lvl5pPr>
            <a:lvl6pPr marL="1680210" indent="0">
              <a:buNone/>
              <a:defRPr sz="1175">
                <a:solidFill>
                  <a:schemeClr val="tx1">
                    <a:tint val="75000"/>
                  </a:schemeClr>
                </a:solidFill>
              </a:defRPr>
            </a:lvl6pPr>
            <a:lvl7pPr marL="2016125" indent="0">
              <a:buNone/>
              <a:defRPr sz="1175">
                <a:solidFill>
                  <a:schemeClr val="tx1">
                    <a:tint val="75000"/>
                  </a:schemeClr>
                </a:solidFill>
              </a:defRPr>
            </a:lvl7pPr>
            <a:lvl8pPr marL="2352040" indent="0">
              <a:buNone/>
              <a:defRPr sz="1175">
                <a:solidFill>
                  <a:schemeClr val="tx1">
                    <a:tint val="75000"/>
                  </a:schemeClr>
                </a:solidFill>
              </a:defRPr>
            </a:lvl8pPr>
            <a:lvl9pPr marL="2688590" indent="0">
              <a:buNone/>
              <a:defRPr sz="1175">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022EC3EF-E09A-4687-B863-5A7FF165526A}" type="datetimeFigureOut">
              <a:rPr lang="zh-CN" altLang="en-US" smtClean="0"/>
              <a:t>2023/5/16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CDC47106-07BA-4B84-9208-8EEBD787869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Content Placeholder 2"/>
          <p:cNvSpPr>
            <a:spLocks noGrp="1"/>
          </p:cNvSpPr>
          <p:nvPr>
            <p:ph sz="half" idx="1" hasCustomPrompt="1"/>
          </p:nvPr>
        </p:nvSpPr>
        <p:spPr>
          <a:xfrm>
            <a:off x="618718" y="1341750"/>
            <a:ext cx="3824804" cy="3198032"/>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Content Placeholder 3"/>
          <p:cNvSpPr>
            <a:spLocks noGrp="1"/>
          </p:cNvSpPr>
          <p:nvPr>
            <p:ph sz="half" idx="2" hasCustomPrompt="1"/>
          </p:nvPr>
        </p:nvSpPr>
        <p:spPr>
          <a:xfrm>
            <a:off x="4556016" y="1341750"/>
            <a:ext cx="3824804" cy="3198032"/>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5" name="Date Placeholder 4"/>
          <p:cNvSpPr>
            <a:spLocks noGrp="1"/>
          </p:cNvSpPr>
          <p:nvPr>
            <p:ph type="dt" sz="half" idx="10"/>
          </p:nvPr>
        </p:nvSpPr>
        <p:spPr/>
        <p:txBody>
          <a:bodyPr/>
          <a:lstStyle/>
          <a:p>
            <a:fld id="{022EC3EF-E09A-4687-B863-5A7FF165526A}" type="datetimeFigureOut">
              <a:rPr lang="zh-CN" altLang="en-US" smtClean="0"/>
              <a:t>2023/5/16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CDC47106-07BA-4B84-9208-8EEBD787869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619890" y="268350"/>
            <a:ext cx="7762102" cy="974228"/>
          </a:xfrm>
        </p:spPr>
        <p:txBody>
          <a:bodyPr/>
          <a:lstStyle/>
          <a:p>
            <a:r>
              <a:rPr lang="zh-CN" altLang="en-US"/>
              <a:t>单击此处编辑母版标题样式</a:t>
            </a:r>
            <a:endParaRPr lang="en-US"/>
          </a:p>
        </p:txBody>
      </p:sp>
      <p:sp>
        <p:nvSpPr>
          <p:cNvPr id="3" name="Text Placeholder 2"/>
          <p:cNvSpPr>
            <a:spLocks noGrp="1"/>
          </p:cNvSpPr>
          <p:nvPr>
            <p:ph type="body" idx="1" hasCustomPrompt="1"/>
          </p:nvPr>
        </p:nvSpPr>
        <p:spPr>
          <a:xfrm>
            <a:off x="619891" y="1235577"/>
            <a:ext cx="3807226" cy="605537"/>
          </a:xfrm>
        </p:spPr>
        <p:txBody>
          <a:bodyPr anchor="b"/>
          <a:lstStyle>
            <a:lvl1pPr marL="0" indent="0">
              <a:buNone/>
              <a:defRPr sz="1765" b="1"/>
            </a:lvl1pPr>
            <a:lvl2pPr marL="335915" indent="0">
              <a:buNone/>
              <a:defRPr sz="1470" b="1"/>
            </a:lvl2pPr>
            <a:lvl3pPr marL="671830" indent="0">
              <a:buNone/>
              <a:defRPr sz="1325" b="1"/>
            </a:lvl3pPr>
            <a:lvl4pPr marL="1008380" indent="0">
              <a:buNone/>
              <a:defRPr sz="1175" b="1"/>
            </a:lvl4pPr>
            <a:lvl5pPr marL="1344295" indent="0">
              <a:buNone/>
              <a:defRPr sz="1175" b="1"/>
            </a:lvl5pPr>
            <a:lvl6pPr marL="1680210" indent="0">
              <a:buNone/>
              <a:defRPr sz="1175" b="1"/>
            </a:lvl6pPr>
            <a:lvl7pPr marL="2016125" indent="0">
              <a:buNone/>
              <a:defRPr sz="1175" b="1"/>
            </a:lvl7pPr>
            <a:lvl8pPr marL="2352040" indent="0">
              <a:buNone/>
              <a:defRPr sz="1175" b="1"/>
            </a:lvl8pPr>
            <a:lvl9pPr marL="2688590" indent="0">
              <a:buNone/>
              <a:defRPr sz="1175" b="1"/>
            </a:lvl9pPr>
          </a:lstStyle>
          <a:p>
            <a:pPr lvl="0"/>
            <a:r>
              <a:rPr lang="zh-CN" altLang="en-US"/>
              <a:t>编辑母版文本样式</a:t>
            </a:r>
          </a:p>
        </p:txBody>
      </p:sp>
      <p:sp>
        <p:nvSpPr>
          <p:cNvPr id="4" name="Content Placeholder 3"/>
          <p:cNvSpPr>
            <a:spLocks noGrp="1"/>
          </p:cNvSpPr>
          <p:nvPr>
            <p:ph sz="half" idx="2" hasCustomPrompt="1"/>
          </p:nvPr>
        </p:nvSpPr>
        <p:spPr>
          <a:xfrm>
            <a:off x="619891" y="1841114"/>
            <a:ext cx="3807226" cy="2708002"/>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5" name="Text Placeholder 4"/>
          <p:cNvSpPr>
            <a:spLocks noGrp="1"/>
          </p:cNvSpPr>
          <p:nvPr>
            <p:ph type="body" sz="quarter" idx="3" hasCustomPrompt="1"/>
          </p:nvPr>
        </p:nvSpPr>
        <p:spPr>
          <a:xfrm>
            <a:off x="4556016" y="1235577"/>
            <a:ext cx="3825976" cy="605537"/>
          </a:xfrm>
        </p:spPr>
        <p:txBody>
          <a:bodyPr anchor="b"/>
          <a:lstStyle>
            <a:lvl1pPr marL="0" indent="0">
              <a:buNone/>
              <a:defRPr sz="1765" b="1"/>
            </a:lvl1pPr>
            <a:lvl2pPr marL="335915" indent="0">
              <a:buNone/>
              <a:defRPr sz="1470" b="1"/>
            </a:lvl2pPr>
            <a:lvl3pPr marL="671830" indent="0">
              <a:buNone/>
              <a:defRPr sz="1325" b="1"/>
            </a:lvl3pPr>
            <a:lvl4pPr marL="1008380" indent="0">
              <a:buNone/>
              <a:defRPr sz="1175" b="1"/>
            </a:lvl4pPr>
            <a:lvl5pPr marL="1344295" indent="0">
              <a:buNone/>
              <a:defRPr sz="1175" b="1"/>
            </a:lvl5pPr>
            <a:lvl6pPr marL="1680210" indent="0">
              <a:buNone/>
              <a:defRPr sz="1175" b="1"/>
            </a:lvl6pPr>
            <a:lvl7pPr marL="2016125" indent="0">
              <a:buNone/>
              <a:defRPr sz="1175" b="1"/>
            </a:lvl7pPr>
            <a:lvl8pPr marL="2352040" indent="0">
              <a:buNone/>
              <a:defRPr sz="1175" b="1"/>
            </a:lvl8pPr>
            <a:lvl9pPr marL="2688590" indent="0">
              <a:buNone/>
              <a:defRPr sz="1175" b="1"/>
            </a:lvl9pPr>
          </a:lstStyle>
          <a:p>
            <a:pPr lvl="0"/>
            <a:r>
              <a:rPr lang="zh-CN" altLang="en-US"/>
              <a:t>编辑母版文本样式</a:t>
            </a:r>
          </a:p>
        </p:txBody>
      </p:sp>
      <p:sp>
        <p:nvSpPr>
          <p:cNvPr id="6" name="Content Placeholder 5"/>
          <p:cNvSpPr>
            <a:spLocks noGrp="1"/>
          </p:cNvSpPr>
          <p:nvPr>
            <p:ph sz="quarter" idx="4" hasCustomPrompt="1"/>
          </p:nvPr>
        </p:nvSpPr>
        <p:spPr>
          <a:xfrm>
            <a:off x="4556016" y="1841114"/>
            <a:ext cx="3825976" cy="2708002"/>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7" name="Date Placeholder 6"/>
          <p:cNvSpPr>
            <a:spLocks noGrp="1"/>
          </p:cNvSpPr>
          <p:nvPr>
            <p:ph type="dt" sz="half" idx="10"/>
          </p:nvPr>
        </p:nvSpPr>
        <p:spPr/>
        <p:txBody>
          <a:bodyPr/>
          <a:lstStyle/>
          <a:p>
            <a:fld id="{022EC3EF-E09A-4687-B863-5A7FF165526A}" type="datetimeFigureOut">
              <a:rPr lang="zh-CN" altLang="en-US" smtClean="0"/>
              <a:t>2023/5/16</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CDC47106-07BA-4B84-9208-8EEBD787869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Date Placeholder 2"/>
          <p:cNvSpPr>
            <a:spLocks noGrp="1"/>
          </p:cNvSpPr>
          <p:nvPr>
            <p:ph type="dt" sz="half" idx="10"/>
          </p:nvPr>
        </p:nvSpPr>
        <p:spPr/>
        <p:txBody>
          <a:bodyPr/>
          <a:lstStyle/>
          <a:p>
            <a:fld id="{022EC3EF-E09A-4687-B863-5A7FF165526A}" type="datetimeFigureOut">
              <a:rPr lang="zh-CN" altLang="en-US" smtClean="0"/>
              <a:t>2023/5/16</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CDC47106-07BA-4B84-9208-8EEBD787869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022EC3EF-E09A-4687-B863-5A7FF165526A}" type="datetimeFigureOut">
              <a:rPr lang="zh-CN" altLang="en-US" smtClean="0"/>
              <a:t>2023/5/16</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CDC47106-07BA-4B84-9208-8EEBD787869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619891" y="336021"/>
            <a:ext cx="2902585" cy="1176073"/>
          </a:xfrm>
        </p:spPr>
        <p:txBody>
          <a:bodyPr anchor="b"/>
          <a:lstStyle>
            <a:lvl1pPr>
              <a:defRPr sz="2350"/>
            </a:lvl1pPr>
          </a:lstStyle>
          <a:p>
            <a:r>
              <a:rPr lang="zh-CN" altLang="en-US"/>
              <a:t>单击此处编辑母版标题样式</a:t>
            </a:r>
            <a:endParaRPr lang="en-US"/>
          </a:p>
        </p:txBody>
      </p:sp>
      <p:sp>
        <p:nvSpPr>
          <p:cNvPr id="3" name="Content Placeholder 2"/>
          <p:cNvSpPr>
            <a:spLocks noGrp="1"/>
          </p:cNvSpPr>
          <p:nvPr>
            <p:ph idx="1" hasCustomPrompt="1"/>
          </p:nvPr>
        </p:nvSpPr>
        <p:spPr>
          <a:xfrm>
            <a:off x="3825976" y="725712"/>
            <a:ext cx="4556016" cy="3581889"/>
          </a:xfrm>
        </p:spPr>
        <p:txBody>
          <a:bodyPr/>
          <a:lstStyle>
            <a:lvl1pPr>
              <a:defRPr sz="2350"/>
            </a:lvl1pPr>
            <a:lvl2pPr>
              <a:defRPr sz="2060"/>
            </a:lvl2pPr>
            <a:lvl3pPr>
              <a:defRPr sz="1765"/>
            </a:lvl3pPr>
            <a:lvl4pPr>
              <a:defRPr sz="1470"/>
            </a:lvl4pPr>
            <a:lvl5pPr>
              <a:defRPr sz="1470"/>
            </a:lvl5pPr>
            <a:lvl6pPr>
              <a:defRPr sz="1470"/>
            </a:lvl6pPr>
            <a:lvl7pPr>
              <a:defRPr sz="1470"/>
            </a:lvl7pPr>
            <a:lvl8pPr>
              <a:defRPr sz="1470"/>
            </a:lvl8pPr>
            <a:lvl9pPr>
              <a:defRPr sz="147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Text Placeholder 3"/>
          <p:cNvSpPr>
            <a:spLocks noGrp="1"/>
          </p:cNvSpPr>
          <p:nvPr>
            <p:ph type="body" sz="half" idx="2" hasCustomPrompt="1"/>
          </p:nvPr>
        </p:nvSpPr>
        <p:spPr>
          <a:xfrm>
            <a:off x="619891" y="1512094"/>
            <a:ext cx="2902585" cy="2801341"/>
          </a:xfrm>
        </p:spPr>
        <p:txBody>
          <a:bodyPr/>
          <a:lstStyle>
            <a:lvl1pPr marL="0" indent="0">
              <a:buNone/>
              <a:defRPr sz="1175"/>
            </a:lvl1pPr>
            <a:lvl2pPr marL="335915" indent="0">
              <a:buNone/>
              <a:defRPr sz="1030"/>
            </a:lvl2pPr>
            <a:lvl3pPr marL="671830" indent="0">
              <a:buNone/>
              <a:defRPr sz="880"/>
            </a:lvl3pPr>
            <a:lvl4pPr marL="1008380" indent="0">
              <a:buNone/>
              <a:defRPr sz="735"/>
            </a:lvl4pPr>
            <a:lvl5pPr marL="1344295" indent="0">
              <a:buNone/>
              <a:defRPr sz="735"/>
            </a:lvl5pPr>
            <a:lvl6pPr marL="1680210" indent="0">
              <a:buNone/>
              <a:defRPr sz="735"/>
            </a:lvl6pPr>
            <a:lvl7pPr marL="2016125" indent="0">
              <a:buNone/>
              <a:defRPr sz="735"/>
            </a:lvl7pPr>
            <a:lvl8pPr marL="2352040" indent="0">
              <a:buNone/>
              <a:defRPr sz="735"/>
            </a:lvl8pPr>
            <a:lvl9pPr marL="2688590" indent="0">
              <a:buNone/>
              <a:defRPr sz="735"/>
            </a:lvl9pPr>
          </a:lstStyle>
          <a:p>
            <a:pPr lvl="0"/>
            <a:r>
              <a:rPr lang="zh-CN" altLang="en-US"/>
              <a:t>编辑母版文本样式</a:t>
            </a:r>
          </a:p>
        </p:txBody>
      </p:sp>
      <p:sp>
        <p:nvSpPr>
          <p:cNvPr id="5" name="Date Placeholder 4"/>
          <p:cNvSpPr>
            <a:spLocks noGrp="1"/>
          </p:cNvSpPr>
          <p:nvPr>
            <p:ph type="dt" sz="half" idx="10"/>
          </p:nvPr>
        </p:nvSpPr>
        <p:spPr/>
        <p:txBody>
          <a:bodyPr/>
          <a:lstStyle/>
          <a:p>
            <a:fld id="{022EC3EF-E09A-4687-B863-5A7FF165526A}" type="datetimeFigureOut">
              <a:rPr lang="zh-CN" altLang="en-US" smtClean="0"/>
              <a:t>2023/5/16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CDC47106-07BA-4B84-9208-8EEBD787869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619891" y="336021"/>
            <a:ext cx="2902585" cy="1176073"/>
          </a:xfrm>
        </p:spPr>
        <p:txBody>
          <a:bodyPr anchor="b"/>
          <a:lstStyle>
            <a:lvl1pPr>
              <a:defRPr sz="2350"/>
            </a:lvl1pPr>
          </a:lstStyle>
          <a:p>
            <a:r>
              <a:rPr lang="zh-CN" altLang="en-US"/>
              <a:t>单击此处编辑母版标题样式</a:t>
            </a:r>
            <a:endParaRPr lang="en-US"/>
          </a:p>
        </p:txBody>
      </p:sp>
      <p:sp>
        <p:nvSpPr>
          <p:cNvPr id="3" name="Picture Placeholder 2"/>
          <p:cNvSpPr>
            <a:spLocks noGrp="1" noChangeAspect="1"/>
          </p:cNvSpPr>
          <p:nvPr>
            <p:ph type="pic" idx="1"/>
          </p:nvPr>
        </p:nvSpPr>
        <p:spPr>
          <a:xfrm>
            <a:off x="3825976" y="725712"/>
            <a:ext cx="4556016" cy="3581889"/>
          </a:xfrm>
        </p:spPr>
        <p:txBody>
          <a:bodyPr anchor="t"/>
          <a:lstStyle>
            <a:lvl1pPr marL="0" indent="0">
              <a:buNone/>
              <a:defRPr sz="2350"/>
            </a:lvl1pPr>
            <a:lvl2pPr marL="335915" indent="0">
              <a:buNone/>
              <a:defRPr sz="2060"/>
            </a:lvl2pPr>
            <a:lvl3pPr marL="671830" indent="0">
              <a:buNone/>
              <a:defRPr sz="1765"/>
            </a:lvl3pPr>
            <a:lvl4pPr marL="1008380" indent="0">
              <a:buNone/>
              <a:defRPr sz="1470"/>
            </a:lvl4pPr>
            <a:lvl5pPr marL="1344295" indent="0">
              <a:buNone/>
              <a:defRPr sz="1470"/>
            </a:lvl5pPr>
            <a:lvl6pPr marL="1680210" indent="0">
              <a:buNone/>
              <a:defRPr sz="1470"/>
            </a:lvl6pPr>
            <a:lvl7pPr marL="2016125" indent="0">
              <a:buNone/>
              <a:defRPr sz="1470"/>
            </a:lvl7pPr>
            <a:lvl8pPr marL="2352040" indent="0">
              <a:buNone/>
              <a:defRPr sz="1470"/>
            </a:lvl8pPr>
            <a:lvl9pPr marL="2688590" indent="0">
              <a:buNone/>
              <a:defRPr sz="1470"/>
            </a:lvl9pPr>
          </a:lstStyle>
          <a:p>
            <a:r>
              <a:rPr lang="zh-CN" altLang="en-US"/>
              <a:t>单击图标添加图片</a:t>
            </a:r>
            <a:endParaRPr lang="en-US"/>
          </a:p>
        </p:txBody>
      </p:sp>
      <p:sp>
        <p:nvSpPr>
          <p:cNvPr id="4" name="Text Placeholder 3"/>
          <p:cNvSpPr>
            <a:spLocks noGrp="1"/>
          </p:cNvSpPr>
          <p:nvPr>
            <p:ph type="body" sz="half" idx="2" hasCustomPrompt="1"/>
          </p:nvPr>
        </p:nvSpPr>
        <p:spPr>
          <a:xfrm>
            <a:off x="619891" y="1512094"/>
            <a:ext cx="2902585" cy="2801341"/>
          </a:xfrm>
        </p:spPr>
        <p:txBody>
          <a:bodyPr/>
          <a:lstStyle>
            <a:lvl1pPr marL="0" indent="0">
              <a:buNone/>
              <a:defRPr sz="1175"/>
            </a:lvl1pPr>
            <a:lvl2pPr marL="335915" indent="0">
              <a:buNone/>
              <a:defRPr sz="1030"/>
            </a:lvl2pPr>
            <a:lvl3pPr marL="671830" indent="0">
              <a:buNone/>
              <a:defRPr sz="880"/>
            </a:lvl3pPr>
            <a:lvl4pPr marL="1008380" indent="0">
              <a:buNone/>
              <a:defRPr sz="735"/>
            </a:lvl4pPr>
            <a:lvl5pPr marL="1344295" indent="0">
              <a:buNone/>
              <a:defRPr sz="735"/>
            </a:lvl5pPr>
            <a:lvl6pPr marL="1680210" indent="0">
              <a:buNone/>
              <a:defRPr sz="735"/>
            </a:lvl6pPr>
            <a:lvl7pPr marL="2016125" indent="0">
              <a:buNone/>
              <a:defRPr sz="735"/>
            </a:lvl7pPr>
            <a:lvl8pPr marL="2352040" indent="0">
              <a:buNone/>
              <a:defRPr sz="735"/>
            </a:lvl8pPr>
            <a:lvl9pPr marL="2688590" indent="0">
              <a:buNone/>
              <a:defRPr sz="735"/>
            </a:lvl9pPr>
          </a:lstStyle>
          <a:p>
            <a:pPr lvl="0"/>
            <a:r>
              <a:rPr lang="zh-CN" altLang="en-US"/>
              <a:t>编辑母版文本样式</a:t>
            </a:r>
          </a:p>
        </p:txBody>
      </p:sp>
      <p:sp>
        <p:nvSpPr>
          <p:cNvPr id="5" name="Date Placeholder 4"/>
          <p:cNvSpPr>
            <a:spLocks noGrp="1"/>
          </p:cNvSpPr>
          <p:nvPr>
            <p:ph type="dt" sz="half" idx="10"/>
          </p:nvPr>
        </p:nvSpPr>
        <p:spPr/>
        <p:txBody>
          <a:bodyPr/>
          <a:lstStyle/>
          <a:p>
            <a:fld id="{022EC3EF-E09A-4687-B863-5A7FF165526A}" type="datetimeFigureOut">
              <a:rPr lang="zh-CN" altLang="en-US" smtClean="0"/>
              <a:t>2023/5/16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CDC47106-07BA-4B84-9208-8EEBD787869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Vertical Text Placeholder 2"/>
          <p:cNvSpPr>
            <a:spLocks noGrp="1"/>
          </p:cNvSpPr>
          <p:nvPr>
            <p:ph type="body" orient="vert" idx="1" hasCustomPrompt="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10"/>
          </p:nvPr>
        </p:nvSpPr>
        <p:spPr/>
        <p:txBody>
          <a:bodyPr/>
          <a:lstStyle/>
          <a:p>
            <a:fld id="{022EC3EF-E09A-4687-B863-5A7FF165526A}" type="datetimeFigureOut">
              <a:rPr lang="zh-CN" altLang="en-US" smtClean="0"/>
              <a:t>2023/5/16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CDC47106-07BA-4B84-9208-8EEBD787869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Vertical Title 1"/>
          <p:cNvSpPr>
            <a:spLocks noGrp="1"/>
          </p:cNvSpPr>
          <p:nvPr>
            <p:ph type="title" orient="vert"/>
          </p:nvPr>
        </p:nvSpPr>
        <p:spPr>
          <a:xfrm>
            <a:off x="6440295" y="268350"/>
            <a:ext cx="1940525" cy="4271432"/>
          </a:xfrm>
        </p:spPr>
        <p:txBody>
          <a:bodyPr vert="eaVert"/>
          <a:lstStyle/>
          <a:p>
            <a:r>
              <a:rPr lang="zh-CN" altLang="en-US"/>
              <a:t>单击此处编辑母版标题样式</a:t>
            </a:r>
            <a:endParaRPr lang="en-US"/>
          </a:p>
        </p:txBody>
      </p:sp>
      <p:sp>
        <p:nvSpPr>
          <p:cNvPr id="3" name="Vertical Text Placeholder 2"/>
          <p:cNvSpPr>
            <a:spLocks noGrp="1"/>
          </p:cNvSpPr>
          <p:nvPr>
            <p:ph type="body" orient="vert" idx="1" hasCustomPrompt="1"/>
          </p:nvPr>
        </p:nvSpPr>
        <p:spPr>
          <a:xfrm>
            <a:off x="618718" y="268350"/>
            <a:ext cx="5709082" cy="4271432"/>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10"/>
          </p:nvPr>
        </p:nvSpPr>
        <p:spPr/>
        <p:txBody>
          <a:bodyPr/>
          <a:lstStyle/>
          <a:p>
            <a:fld id="{022EC3EF-E09A-4687-B863-5A7FF165526A}" type="datetimeFigureOut">
              <a:rPr lang="zh-CN" altLang="en-US" smtClean="0"/>
              <a:t>2023/5/16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CDC47106-07BA-4B84-9208-8EEBD787869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618718" y="268350"/>
            <a:ext cx="7762102" cy="974228"/>
          </a:xfrm>
          <a:prstGeom prst="rect">
            <a:avLst/>
          </a:prstGeom>
        </p:spPr>
        <p:txBody>
          <a:bodyPr vert="horz" lIns="91440" tIns="45720" rIns="91440" bIns="45720" rtlCol="0" anchor="ctr">
            <a:normAutofit/>
          </a:bodyPr>
          <a:lstStyle/>
          <a:p>
            <a:r>
              <a:rPr lang="zh-CN" altLang="en-US"/>
              <a:t>单击此处编辑母版标题样式</a:t>
            </a:r>
            <a:endParaRPr lang="en-US"/>
          </a:p>
        </p:txBody>
      </p:sp>
      <p:sp>
        <p:nvSpPr>
          <p:cNvPr id="3" name="Text Placeholder 2"/>
          <p:cNvSpPr>
            <a:spLocks noGrp="1"/>
          </p:cNvSpPr>
          <p:nvPr>
            <p:ph type="body" idx="1"/>
          </p:nvPr>
        </p:nvSpPr>
        <p:spPr>
          <a:xfrm>
            <a:off x="618718" y="1341750"/>
            <a:ext cx="7762102" cy="3198032"/>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2"/>
          </p:nvPr>
        </p:nvSpPr>
        <p:spPr>
          <a:xfrm>
            <a:off x="618718" y="4671624"/>
            <a:ext cx="2024896" cy="268350"/>
          </a:xfrm>
          <a:prstGeom prst="rect">
            <a:avLst/>
          </a:prstGeom>
        </p:spPr>
        <p:txBody>
          <a:bodyPr vert="horz" lIns="91440" tIns="45720" rIns="91440" bIns="45720" rtlCol="0" anchor="ctr"/>
          <a:lstStyle>
            <a:defPPr>
              <a:defRPr lang="en-US"/>
            </a:defPPr>
            <a:lvl1pPr marL="0" algn="l" defTabSz="457200" rtl="0" eaLnBrk="1" latinLnBrk="0" hangingPunct="1">
              <a:defRPr sz="88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022EC3EF-E09A-4687-B863-5A7FF165526A}" type="datetimeFigureOut">
              <a:rPr lang="zh-CN" altLang="en-US" smtClean="0"/>
              <a:t>2023/5/16</a:t>
            </a:fld>
            <a:endParaRPr lang="zh-CN" altLang="en-US"/>
          </a:p>
        </p:txBody>
      </p:sp>
      <p:sp>
        <p:nvSpPr>
          <p:cNvPr id="5" name="Footer Placeholder 4"/>
          <p:cNvSpPr>
            <a:spLocks noGrp="1"/>
          </p:cNvSpPr>
          <p:nvPr>
            <p:ph type="ftr" sz="quarter" idx="3"/>
          </p:nvPr>
        </p:nvSpPr>
        <p:spPr>
          <a:xfrm>
            <a:off x="2981097" y="4671624"/>
            <a:ext cx="3037344" cy="268350"/>
          </a:xfrm>
          <a:prstGeom prst="rect">
            <a:avLst/>
          </a:prstGeom>
        </p:spPr>
        <p:txBody>
          <a:bodyPr vert="horz" lIns="91440" tIns="45720" rIns="91440" bIns="45720" rtlCol="0" anchor="ctr"/>
          <a:lstStyle>
            <a:defPPr>
              <a:defRPr lang="en-US"/>
            </a:defPPr>
            <a:lvl1pPr marL="0" algn="ctr" defTabSz="457200" rtl="0" eaLnBrk="1" latinLnBrk="0" hangingPunct="1">
              <a:defRPr sz="88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4"/>
          </p:nvPr>
        </p:nvSpPr>
        <p:spPr>
          <a:xfrm>
            <a:off x="6355924" y="4671624"/>
            <a:ext cx="2024896" cy="268350"/>
          </a:xfrm>
          <a:prstGeom prst="rect">
            <a:avLst/>
          </a:prstGeom>
        </p:spPr>
        <p:txBody>
          <a:bodyPr vert="horz" lIns="91440" tIns="45720" rIns="91440" bIns="45720" rtlCol="0" anchor="ctr"/>
          <a:lstStyle>
            <a:defPPr>
              <a:defRPr lang="en-US"/>
            </a:defPPr>
            <a:lvl1pPr marL="0" algn="r" defTabSz="457200" rtl="0" eaLnBrk="1" latinLnBrk="0" hangingPunct="1">
              <a:defRPr sz="88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CDC47106-07BA-4B84-9208-8EEBD7878697}"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671830" rtl="0" eaLnBrk="1" latinLnBrk="0" hangingPunct="1">
        <a:lnSpc>
          <a:spcPct val="90000"/>
        </a:lnSpc>
        <a:spcBef>
          <a:spcPct val="0"/>
        </a:spcBef>
        <a:buNone/>
        <a:defRPr sz="3235" kern="1200">
          <a:solidFill>
            <a:schemeClr val="tx1"/>
          </a:solidFill>
          <a:latin typeface="+mj-lt"/>
          <a:ea typeface="+mj-ea"/>
          <a:cs typeface="+mj-cs"/>
        </a:defRPr>
      </a:lvl1pPr>
    </p:titleStyle>
    <p:bodyStyle>
      <a:lvl1pPr marL="168275" indent="-168275" algn="l" defTabSz="671830" rtl="0" eaLnBrk="1" latinLnBrk="0" hangingPunct="1">
        <a:lnSpc>
          <a:spcPct val="90000"/>
        </a:lnSpc>
        <a:spcBef>
          <a:spcPts val="735"/>
        </a:spcBef>
        <a:buFont typeface="Arial" pitchFamily="34" charset="0"/>
        <a:buChar char="•"/>
        <a:defRPr sz="2060" kern="1200">
          <a:solidFill>
            <a:schemeClr val="tx1"/>
          </a:solidFill>
          <a:latin typeface="+mn-lt"/>
          <a:ea typeface="+mn-ea"/>
          <a:cs typeface="+mn-cs"/>
        </a:defRPr>
      </a:lvl1pPr>
      <a:lvl2pPr marL="504190" indent="-168275" algn="l" defTabSz="671830" rtl="0" eaLnBrk="1" latinLnBrk="0" hangingPunct="1">
        <a:lnSpc>
          <a:spcPct val="90000"/>
        </a:lnSpc>
        <a:spcBef>
          <a:spcPts val="370"/>
        </a:spcBef>
        <a:buFont typeface="Arial" pitchFamily="34" charset="0"/>
        <a:buChar char="•"/>
        <a:defRPr sz="1765" kern="1200">
          <a:solidFill>
            <a:schemeClr val="tx1"/>
          </a:solidFill>
          <a:latin typeface="+mn-lt"/>
          <a:ea typeface="+mn-ea"/>
          <a:cs typeface="+mn-cs"/>
        </a:defRPr>
      </a:lvl2pPr>
      <a:lvl3pPr marL="840105" indent="-168275" algn="l" defTabSz="671830" rtl="0" eaLnBrk="1" latinLnBrk="0" hangingPunct="1">
        <a:lnSpc>
          <a:spcPct val="90000"/>
        </a:lnSpc>
        <a:spcBef>
          <a:spcPts val="370"/>
        </a:spcBef>
        <a:buFont typeface="Arial" pitchFamily="34" charset="0"/>
        <a:buChar char="•"/>
        <a:defRPr sz="1470" kern="1200">
          <a:solidFill>
            <a:schemeClr val="tx1"/>
          </a:solidFill>
          <a:latin typeface="+mn-lt"/>
          <a:ea typeface="+mn-ea"/>
          <a:cs typeface="+mn-cs"/>
        </a:defRPr>
      </a:lvl3pPr>
      <a:lvl4pPr marL="1176020" indent="-168275" algn="l" defTabSz="671830" rtl="0" eaLnBrk="1" latinLnBrk="0" hangingPunct="1">
        <a:lnSpc>
          <a:spcPct val="90000"/>
        </a:lnSpc>
        <a:spcBef>
          <a:spcPts val="370"/>
        </a:spcBef>
        <a:buFont typeface="Arial" pitchFamily="34" charset="0"/>
        <a:buChar char="•"/>
        <a:defRPr sz="1325" kern="1200">
          <a:solidFill>
            <a:schemeClr val="tx1"/>
          </a:solidFill>
          <a:latin typeface="+mn-lt"/>
          <a:ea typeface="+mn-ea"/>
          <a:cs typeface="+mn-cs"/>
        </a:defRPr>
      </a:lvl4pPr>
      <a:lvl5pPr marL="1511935" indent="-168275" algn="l" defTabSz="671830" rtl="0" eaLnBrk="1" latinLnBrk="0" hangingPunct="1">
        <a:lnSpc>
          <a:spcPct val="90000"/>
        </a:lnSpc>
        <a:spcBef>
          <a:spcPts val="370"/>
        </a:spcBef>
        <a:buFont typeface="Arial" pitchFamily="34" charset="0"/>
        <a:buChar char="•"/>
        <a:defRPr sz="1325" kern="1200">
          <a:solidFill>
            <a:schemeClr val="tx1"/>
          </a:solidFill>
          <a:latin typeface="+mn-lt"/>
          <a:ea typeface="+mn-ea"/>
          <a:cs typeface="+mn-cs"/>
        </a:defRPr>
      </a:lvl5pPr>
      <a:lvl6pPr marL="1848485" indent="-168275" algn="l" defTabSz="671830" rtl="0" eaLnBrk="1" latinLnBrk="0" hangingPunct="1">
        <a:lnSpc>
          <a:spcPct val="90000"/>
        </a:lnSpc>
        <a:spcBef>
          <a:spcPts val="370"/>
        </a:spcBef>
        <a:buFont typeface="Arial" pitchFamily="34" charset="0"/>
        <a:buChar char="•"/>
        <a:defRPr sz="1325" kern="1200">
          <a:solidFill>
            <a:schemeClr val="tx1"/>
          </a:solidFill>
          <a:latin typeface="+mn-lt"/>
          <a:ea typeface="+mn-ea"/>
          <a:cs typeface="+mn-cs"/>
        </a:defRPr>
      </a:lvl6pPr>
      <a:lvl7pPr marL="2184400" indent="-168275" algn="l" defTabSz="671830" rtl="0" eaLnBrk="1" latinLnBrk="0" hangingPunct="1">
        <a:lnSpc>
          <a:spcPct val="90000"/>
        </a:lnSpc>
        <a:spcBef>
          <a:spcPts val="370"/>
        </a:spcBef>
        <a:buFont typeface="Arial" pitchFamily="34" charset="0"/>
        <a:buChar char="•"/>
        <a:defRPr sz="1325" kern="1200">
          <a:solidFill>
            <a:schemeClr val="tx1"/>
          </a:solidFill>
          <a:latin typeface="+mn-lt"/>
          <a:ea typeface="+mn-ea"/>
          <a:cs typeface="+mn-cs"/>
        </a:defRPr>
      </a:lvl7pPr>
      <a:lvl8pPr marL="2520315" indent="-168275" algn="l" defTabSz="671830" rtl="0" eaLnBrk="1" latinLnBrk="0" hangingPunct="1">
        <a:lnSpc>
          <a:spcPct val="90000"/>
        </a:lnSpc>
        <a:spcBef>
          <a:spcPts val="370"/>
        </a:spcBef>
        <a:buFont typeface="Arial" pitchFamily="34" charset="0"/>
        <a:buChar char="•"/>
        <a:defRPr sz="1325" kern="1200">
          <a:solidFill>
            <a:schemeClr val="tx1"/>
          </a:solidFill>
          <a:latin typeface="+mn-lt"/>
          <a:ea typeface="+mn-ea"/>
          <a:cs typeface="+mn-cs"/>
        </a:defRPr>
      </a:lvl8pPr>
      <a:lvl9pPr marL="2856230" indent="-168275" algn="l" defTabSz="671830" rtl="0" eaLnBrk="1" latinLnBrk="0" hangingPunct="1">
        <a:lnSpc>
          <a:spcPct val="90000"/>
        </a:lnSpc>
        <a:spcBef>
          <a:spcPts val="370"/>
        </a:spcBef>
        <a:buFont typeface="Arial" pitchFamily="34" charset="0"/>
        <a:buChar char="•"/>
        <a:defRPr sz="1325" kern="1200">
          <a:solidFill>
            <a:schemeClr val="tx1"/>
          </a:solidFill>
          <a:latin typeface="+mn-lt"/>
          <a:ea typeface="+mn-ea"/>
          <a:cs typeface="+mn-cs"/>
        </a:defRPr>
      </a:lvl9pPr>
    </p:bodyStyle>
    <p:otherStyle>
      <a:defPPr>
        <a:defRPr lang="en-US"/>
      </a:defPPr>
      <a:lvl1pPr marL="0" algn="l" defTabSz="671830" rtl="0" eaLnBrk="1" latinLnBrk="0" hangingPunct="1">
        <a:defRPr sz="1325" kern="1200">
          <a:solidFill>
            <a:schemeClr val="tx1"/>
          </a:solidFill>
          <a:latin typeface="+mn-lt"/>
          <a:ea typeface="+mn-ea"/>
          <a:cs typeface="+mn-cs"/>
        </a:defRPr>
      </a:lvl1pPr>
      <a:lvl2pPr marL="335915" algn="l" defTabSz="671830" rtl="0" eaLnBrk="1" latinLnBrk="0" hangingPunct="1">
        <a:defRPr sz="1325" kern="1200">
          <a:solidFill>
            <a:schemeClr val="tx1"/>
          </a:solidFill>
          <a:latin typeface="+mn-lt"/>
          <a:ea typeface="+mn-ea"/>
          <a:cs typeface="+mn-cs"/>
        </a:defRPr>
      </a:lvl2pPr>
      <a:lvl3pPr marL="671830" algn="l" defTabSz="671830" rtl="0" eaLnBrk="1" latinLnBrk="0" hangingPunct="1">
        <a:defRPr sz="1325" kern="1200">
          <a:solidFill>
            <a:schemeClr val="tx1"/>
          </a:solidFill>
          <a:latin typeface="+mn-lt"/>
          <a:ea typeface="+mn-ea"/>
          <a:cs typeface="+mn-cs"/>
        </a:defRPr>
      </a:lvl3pPr>
      <a:lvl4pPr marL="1008380" algn="l" defTabSz="671830" rtl="0" eaLnBrk="1" latinLnBrk="0" hangingPunct="1">
        <a:defRPr sz="1325" kern="1200">
          <a:solidFill>
            <a:schemeClr val="tx1"/>
          </a:solidFill>
          <a:latin typeface="+mn-lt"/>
          <a:ea typeface="+mn-ea"/>
          <a:cs typeface="+mn-cs"/>
        </a:defRPr>
      </a:lvl4pPr>
      <a:lvl5pPr marL="1344295" algn="l" defTabSz="671830" rtl="0" eaLnBrk="1" latinLnBrk="0" hangingPunct="1">
        <a:defRPr sz="1325" kern="1200">
          <a:solidFill>
            <a:schemeClr val="tx1"/>
          </a:solidFill>
          <a:latin typeface="+mn-lt"/>
          <a:ea typeface="+mn-ea"/>
          <a:cs typeface="+mn-cs"/>
        </a:defRPr>
      </a:lvl5pPr>
      <a:lvl6pPr marL="1680210" algn="l" defTabSz="671830" rtl="0" eaLnBrk="1" latinLnBrk="0" hangingPunct="1">
        <a:defRPr sz="1325" kern="1200">
          <a:solidFill>
            <a:schemeClr val="tx1"/>
          </a:solidFill>
          <a:latin typeface="+mn-lt"/>
          <a:ea typeface="+mn-ea"/>
          <a:cs typeface="+mn-cs"/>
        </a:defRPr>
      </a:lvl6pPr>
      <a:lvl7pPr marL="2016125" algn="l" defTabSz="671830" rtl="0" eaLnBrk="1" latinLnBrk="0" hangingPunct="1">
        <a:defRPr sz="1325" kern="1200">
          <a:solidFill>
            <a:schemeClr val="tx1"/>
          </a:solidFill>
          <a:latin typeface="+mn-lt"/>
          <a:ea typeface="+mn-ea"/>
          <a:cs typeface="+mn-cs"/>
        </a:defRPr>
      </a:lvl7pPr>
      <a:lvl8pPr marL="2352040" algn="l" defTabSz="671830" rtl="0" eaLnBrk="1" latinLnBrk="0" hangingPunct="1">
        <a:defRPr sz="1325" kern="1200">
          <a:solidFill>
            <a:schemeClr val="tx1"/>
          </a:solidFill>
          <a:latin typeface="+mn-lt"/>
          <a:ea typeface="+mn-ea"/>
          <a:cs typeface="+mn-cs"/>
        </a:defRPr>
      </a:lvl8pPr>
      <a:lvl9pPr marL="2688590" algn="l" defTabSz="671830" rtl="0" eaLnBrk="1" latinLnBrk="0" hangingPunct="1">
        <a:defRPr sz="1325"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 Id="rId3"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 Id="rId3" Type="http://schemas.openxmlformats.org/officeDocument/2006/relationships/image" Target="../media/image9.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 Id="rId3" Type="http://schemas.openxmlformats.org/officeDocument/2006/relationships/image" Target="../media/image10.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6.xml" /><Relationship Id="rId3" Type="http://schemas.openxmlformats.org/officeDocument/2006/relationships/image" Target="../media/image1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7.xml" /><Relationship Id="rId3" Type="http://schemas.openxmlformats.org/officeDocument/2006/relationships/image" Target="../media/image1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8.xml" /><Relationship Id="rId3" Type="http://schemas.openxmlformats.org/officeDocument/2006/relationships/image" Target="../media/image1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2" Type="http://schemas.openxmlformats.org/officeDocument/2006/relationships/notesSlide" Target="../notesSlides/notesSlide19.xml" /><Relationship Id="rId3" Type="http://schemas.openxmlformats.org/officeDocument/2006/relationships/image" Target="../media/image14.jpeg" /><Relationship Id="rId4" Type="http://schemas.openxmlformats.org/officeDocument/2006/relationships/tags" Target="../tags/tag1.xml" /><Relationship Id="rId5" Type="http://schemas.openxmlformats.org/officeDocument/2006/relationships/tags" Target="../tags/tag2.xml" /><Relationship Id="rId6" Type="http://schemas.openxmlformats.org/officeDocument/2006/relationships/tags" Target="../tags/tag3.xml"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0.xml" /><Relationship Id="rId3" Type="http://schemas.openxmlformats.org/officeDocument/2006/relationships/image" Target="../media/image3.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1.xml" /><Relationship Id="rId3" Type="http://schemas.openxmlformats.org/officeDocument/2006/relationships/image" Target="../media/image5.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2.xml" /><Relationship Id="rId3" Type="http://schemas.openxmlformats.org/officeDocument/2006/relationships/image" Target="../media/image15.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3.xml" /><Relationship Id="rId3" Type="http://schemas.openxmlformats.org/officeDocument/2006/relationships/tags" Target="../tags/tag11.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4.xml" /><Relationship Id="rId3" Type="http://schemas.openxmlformats.org/officeDocument/2006/relationships/image" Target="../media/image16.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16314115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矩形 7"/>
          <p:cNvSpPr/>
          <p:nvPr/>
        </p:nvSpPr>
        <p:spPr>
          <a:xfrm>
            <a:off x="6364081" y="4127077"/>
            <a:ext cx="775136" cy="246221"/>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r>
              <a:rPr lang="en-US" altLang="zh-CN" sz="100">
                <a:solidFill>
                  <a:prstClr val="white"/>
                </a:solidFill>
                <a:ea typeface="宋体" panose="02010600030101010101" pitchFamily="2" charset="-122"/>
              </a:rPr>
              <a:t>PPT</a:t>
            </a:r>
            <a:r>
              <a:rPr lang="zh-CN" altLang="en-US" sz="100">
                <a:solidFill>
                  <a:prstClr val="white"/>
                </a:solidFill>
                <a:ea typeface="宋体" panose="02010600030101010101" pitchFamily="2" charset="-122"/>
              </a:rPr>
              <a:t>模板下载：</a:t>
            </a:r>
            <a:r>
              <a:rPr lang="en-US" altLang="zh-CN" sz="100">
                <a:solidFill>
                  <a:prstClr val="white"/>
                </a:solidFill>
                <a:ea typeface="宋体" panose="02010600030101010101" pitchFamily="2" charset="-122"/>
              </a:rPr>
              <a:t>www.1ppt.com/moban/     </a:t>
            </a:r>
            <a:r>
              <a:rPr lang="zh-CN" altLang="en-US" sz="100">
                <a:solidFill>
                  <a:prstClr val="white"/>
                </a:solidFill>
                <a:ea typeface="宋体" panose="02010600030101010101" pitchFamily="2" charset="-122"/>
              </a:rPr>
              <a:t>行业</a:t>
            </a:r>
            <a:r>
              <a:rPr lang="en-US" altLang="zh-CN" sz="100">
                <a:solidFill>
                  <a:prstClr val="white"/>
                </a:solidFill>
                <a:ea typeface="宋体" panose="02010600030101010101" pitchFamily="2" charset="-122"/>
              </a:rPr>
              <a:t>PPT</a:t>
            </a:r>
            <a:r>
              <a:rPr lang="zh-CN" altLang="en-US" sz="100">
                <a:solidFill>
                  <a:prstClr val="white"/>
                </a:solidFill>
                <a:ea typeface="宋体" panose="02010600030101010101" pitchFamily="2" charset="-122"/>
              </a:rPr>
              <a:t>模板：</a:t>
            </a:r>
            <a:r>
              <a:rPr lang="en-US" altLang="zh-CN" sz="100">
                <a:solidFill>
                  <a:prstClr val="white"/>
                </a:solidFill>
                <a:ea typeface="宋体" panose="02010600030101010101" pitchFamily="2" charset="-122"/>
              </a:rPr>
              <a:t>www.1ppt.com/hangye/ </a:t>
            </a:r>
          </a:p>
          <a:p>
            <a:pPr defTabSz="914400"/>
            <a:r>
              <a:rPr lang="zh-CN" altLang="en-US" sz="100">
                <a:solidFill>
                  <a:prstClr val="white"/>
                </a:solidFill>
                <a:ea typeface="宋体" panose="02010600030101010101" pitchFamily="2" charset="-122"/>
              </a:rPr>
              <a:t>节日</a:t>
            </a:r>
            <a:r>
              <a:rPr lang="en-US" altLang="zh-CN" sz="100">
                <a:solidFill>
                  <a:prstClr val="white"/>
                </a:solidFill>
                <a:ea typeface="宋体" panose="02010600030101010101" pitchFamily="2" charset="-122"/>
              </a:rPr>
              <a:t>PPT</a:t>
            </a:r>
            <a:r>
              <a:rPr lang="zh-CN" altLang="en-US" sz="100">
                <a:solidFill>
                  <a:prstClr val="white"/>
                </a:solidFill>
                <a:ea typeface="宋体" panose="02010600030101010101" pitchFamily="2" charset="-122"/>
              </a:rPr>
              <a:t>模板：</a:t>
            </a:r>
            <a:r>
              <a:rPr lang="en-US" altLang="zh-CN" sz="100">
                <a:solidFill>
                  <a:prstClr val="white"/>
                </a:solidFill>
                <a:ea typeface="宋体" panose="02010600030101010101" pitchFamily="2" charset="-122"/>
              </a:rPr>
              <a:t>www.1ppt.com/jieri/           PPT</a:t>
            </a:r>
            <a:r>
              <a:rPr lang="zh-CN" altLang="en-US" sz="100">
                <a:solidFill>
                  <a:prstClr val="white"/>
                </a:solidFill>
                <a:ea typeface="宋体" panose="02010600030101010101" pitchFamily="2" charset="-122"/>
              </a:rPr>
              <a:t>素材下载：</a:t>
            </a:r>
            <a:r>
              <a:rPr lang="en-US" altLang="zh-CN" sz="100">
                <a:solidFill>
                  <a:prstClr val="white"/>
                </a:solidFill>
                <a:ea typeface="宋体" panose="02010600030101010101" pitchFamily="2" charset="-122"/>
              </a:rPr>
              <a:t>www.1ppt.com/sucai/</a:t>
            </a:r>
          </a:p>
          <a:p>
            <a:pPr defTabSz="914400"/>
            <a:r>
              <a:rPr lang="en-US" altLang="zh-CN" sz="100">
                <a:solidFill>
                  <a:prstClr val="white"/>
                </a:solidFill>
                <a:ea typeface="宋体" panose="02010600030101010101" pitchFamily="2" charset="-122"/>
              </a:rPr>
              <a:t>PPT</a:t>
            </a:r>
            <a:r>
              <a:rPr lang="zh-CN" altLang="en-US" sz="100">
                <a:solidFill>
                  <a:prstClr val="white"/>
                </a:solidFill>
                <a:ea typeface="宋体" panose="02010600030101010101" pitchFamily="2" charset="-122"/>
              </a:rPr>
              <a:t>背景图片：</a:t>
            </a:r>
            <a:r>
              <a:rPr lang="en-US" altLang="zh-CN" sz="100">
                <a:solidFill>
                  <a:prstClr val="white"/>
                </a:solidFill>
                <a:ea typeface="宋体" panose="02010600030101010101" pitchFamily="2" charset="-122"/>
              </a:rPr>
              <a:t>www.1ppt.com/beijing/      PPT</a:t>
            </a:r>
            <a:r>
              <a:rPr lang="zh-CN" altLang="en-US" sz="100">
                <a:solidFill>
                  <a:prstClr val="white"/>
                </a:solidFill>
                <a:ea typeface="宋体" panose="02010600030101010101" pitchFamily="2" charset="-122"/>
              </a:rPr>
              <a:t>图表下载：</a:t>
            </a:r>
            <a:r>
              <a:rPr lang="en-US" altLang="zh-CN" sz="100">
                <a:solidFill>
                  <a:prstClr val="white"/>
                </a:solidFill>
                <a:ea typeface="宋体" panose="02010600030101010101" pitchFamily="2" charset="-122"/>
              </a:rPr>
              <a:t>www.1ppt.com/tubiao/      </a:t>
            </a:r>
          </a:p>
          <a:p>
            <a:pPr defTabSz="914400"/>
            <a:r>
              <a:rPr lang="zh-CN" altLang="en-US" sz="100">
                <a:solidFill>
                  <a:prstClr val="white"/>
                </a:solidFill>
                <a:ea typeface="宋体" panose="02010600030101010101" pitchFamily="2" charset="-122"/>
              </a:rPr>
              <a:t>优秀</a:t>
            </a:r>
            <a:r>
              <a:rPr lang="en-US" altLang="zh-CN" sz="100">
                <a:solidFill>
                  <a:prstClr val="white"/>
                </a:solidFill>
                <a:ea typeface="宋体" panose="02010600030101010101" pitchFamily="2" charset="-122"/>
              </a:rPr>
              <a:t>PPT</a:t>
            </a:r>
            <a:r>
              <a:rPr lang="zh-CN" altLang="en-US" sz="100">
                <a:solidFill>
                  <a:prstClr val="white"/>
                </a:solidFill>
                <a:ea typeface="宋体" panose="02010600030101010101" pitchFamily="2" charset="-122"/>
              </a:rPr>
              <a:t>下载：</a:t>
            </a:r>
            <a:r>
              <a:rPr lang="en-US" altLang="zh-CN" sz="100">
                <a:solidFill>
                  <a:prstClr val="white"/>
                </a:solidFill>
                <a:ea typeface="宋体" panose="02010600030101010101" pitchFamily="2" charset="-122"/>
              </a:rPr>
              <a:t>www.1ppt.com/xiazai/        PPT</a:t>
            </a:r>
            <a:r>
              <a:rPr lang="zh-CN" altLang="en-US" sz="100">
                <a:solidFill>
                  <a:prstClr val="white"/>
                </a:solidFill>
                <a:ea typeface="宋体" panose="02010600030101010101" pitchFamily="2" charset="-122"/>
              </a:rPr>
              <a:t>教程： </a:t>
            </a:r>
            <a:r>
              <a:rPr lang="en-US" altLang="zh-CN" sz="100">
                <a:solidFill>
                  <a:prstClr val="white"/>
                </a:solidFill>
                <a:ea typeface="宋体" panose="02010600030101010101" pitchFamily="2" charset="-122"/>
              </a:rPr>
              <a:t>www.1ppt.com/powerpoint/      </a:t>
            </a:r>
          </a:p>
          <a:p>
            <a:pPr defTabSz="914400"/>
            <a:r>
              <a:rPr lang="en-US" altLang="zh-CN" sz="100">
                <a:solidFill>
                  <a:prstClr val="white"/>
                </a:solidFill>
                <a:ea typeface="宋体" panose="02010600030101010101" pitchFamily="2" charset="-122"/>
              </a:rPr>
              <a:t>Word</a:t>
            </a:r>
            <a:r>
              <a:rPr lang="zh-CN" altLang="en-US" sz="100">
                <a:solidFill>
                  <a:prstClr val="white"/>
                </a:solidFill>
                <a:ea typeface="宋体" panose="02010600030101010101" pitchFamily="2" charset="-122"/>
              </a:rPr>
              <a:t>教程： </a:t>
            </a:r>
            <a:r>
              <a:rPr lang="en-US" altLang="zh-CN" sz="100">
                <a:solidFill>
                  <a:prstClr val="white"/>
                </a:solidFill>
                <a:ea typeface="宋体" panose="02010600030101010101" pitchFamily="2" charset="-122"/>
              </a:rPr>
              <a:t>www.1ppt.com/word/              Excel</a:t>
            </a:r>
            <a:r>
              <a:rPr lang="zh-CN" altLang="en-US" sz="100">
                <a:solidFill>
                  <a:prstClr val="white"/>
                </a:solidFill>
                <a:ea typeface="宋体" panose="02010600030101010101" pitchFamily="2" charset="-122"/>
              </a:rPr>
              <a:t>教程：</a:t>
            </a:r>
            <a:r>
              <a:rPr lang="en-US" altLang="zh-CN" sz="100">
                <a:solidFill>
                  <a:prstClr val="white"/>
                </a:solidFill>
                <a:ea typeface="宋体" panose="02010600030101010101" pitchFamily="2" charset="-122"/>
              </a:rPr>
              <a:t>www.1ppt.com/excel/  </a:t>
            </a:r>
          </a:p>
          <a:p>
            <a:pPr defTabSz="914400"/>
            <a:r>
              <a:rPr lang="zh-CN" altLang="en-US" sz="100">
                <a:solidFill>
                  <a:prstClr val="white"/>
                </a:solidFill>
                <a:ea typeface="宋体" panose="02010600030101010101" pitchFamily="2" charset="-122"/>
              </a:rPr>
              <a:t>资料下载：</a:t>
            </a:r>
            <a:r>
              <a:rPr lang="en-US" altLang="zh-CN" sz="100">
                <a:solidFill>
                  <a:prstClr val="white"/>
                </a:solidFill>
                <a:ea typeface="宋体" panose="02010600030101010101" pitchFamily="2" charset="-122"/>
              </a:rPr>
              <a:t>www.1ppt.com/ziliao/                PPT</a:t>
            </a:r>
            <a:r>
              <a:rPr lang="zh-CN" altLang="en-US" sz="100">
                <a:solidFill>
                  <a:prstClr val="white"/>
                </a:solidFill>
                <a:ea typeface="宋体" panose="02010600030101010101" pitchFamily="2" charset="-122"/>
              </a:rPr>
              <a:t>课件下载：</a:t>
            </a:r>
            <a:r>
              <a:rPr lang="en-US" altLang="zh-CN" sz="100">
                <a:solidFill>
                  <a:prstClr val="white"/>
                </a:solidFill>
                <a:ea typeface="宋体" panose="02010600030101010101" pitchFamily="2" charset="-122"/>
              </a:rPr>
              <a:t>www.1ppt.com/kejian/ </a:t>
            </a:r>
          </a:p>
          <a:p>
            <a:pPr defTabSz="914400"/>
            <a:r>
              <a:rPr lang="zh-CN" altLang="en-US" sz="100">
                <a:solidFill>
                  <a:prstClr val="white"/>
                </a:solidFill>
                <a:ea typeface="宋体" panose="02010600030101010101" pitchFamily="2" charset="-122"/>
              </a:rPr>
              <a:t>范文下载：</a:t>
            </a:r>
            <a:r>
              <a:rPr lang="en-US" altLang="zh-CN" sz="100">
                <a:solidFill>
                  <a:prstClr val="white"/>
                </a:solidFill>
                <a:ea typeface="宋体" panose="02010600030101010101" pitchFamily="2" charset="-122"/>
              </a:rPr>
              <a:t>www.1ppt.com/fanwen/             </a:t>
            </a:r>
            <a:r>
              <a:rPr lang="zh-CN" altLang="en-US" sz="100">
                <a:solidFill>
                  <a:prstClr val="white"/>
                </a:solidFill>
                <a:ea typeface="宋体" panose="02010600030101010101" pitchFamily="2" charset="-122"/>
              </a:rPr>
              <a:t>试卷下载：</a:t>
            </a:r>
            <a:r>
              <a:rPr lang="en-US" altLang="zh-CN" sz="100">
                <a:solidFill>
                  <a:prstClr val="white"/>
                </a:solidFill>
                <a:ea typeface="宋体" panose="02010600030101010101" pitchFamily="2" charset="-122"/>
              </a:rPr>
              <a:t>www.1ppt.com/shiti/  </a:t>
            </a:r>
          </a:p>
          <a:p>
            <a:pPr defTabSz="914400"/>
            <a:r>
              <a:rPr lang="zh-CN" altLang="en-US" sz="100">
                <a:solidFill>
                  <a:prstClr val="white"/>
                </a:solidFill>
                <a:ea typeface="宋体" panose="02010600030101010101" pitchFamily="2" charset="-122"/>
              </a:rPr>
              <a:t>教案下载：</a:t>
            </a:r>
            <a:r>
              <a:rPr lang="en-US" altLang="zh-CN" sz="100">
                <a:solidFill>
                  <a:prstClr val="white"/>
                </a:solidFill>
                <a:ea typeface="宋体" panose="02010600030101010101" pitchFamily="2" charset="-122"/>
              </a:rPr>
              <a:t>www.1ppt.com/jiaoan/        </a:t>
            </a:r>
          </a:p>
          <a:p>
            <a:pPr defTabSz="914400"/>
            <a:r>
              <a:rPr lang="zh-CN" altLang="en-US" sz="100">
                <a:solidFill>
                  <a:prstClr val="white"/>
                </a:solidFill>
                <a:ea typeface="宋体" panose="02010600030101010101" pitchFamily="2" charset="-122"/>
              </a:rPr>
              <a:t>字体下载：</a:t>
            </a:r>
            <a:r>
              <a:rPr lang="en-US" altLang="zh-CN" sz="100">
                <a:solidFill>
                  <a:prstClr val="white"/>
                </a:solidFill>
                <a:ea typeface="宋体" panose="02010600030101010101" pitchFamily="2" charset="-122"/>
              </a:rPr>
              <a:t>www.1ppt.com/ziti/</a:t>
            </a:r>
          </a:p>
          <a:p>
            <a:pPr defTabSz="914400"/>
            <a:r>
              <a:rPr lang="en-US" altLang="zh-CN" sz="100">
                <a:solidFill>
                  <a:prstClr val="white"/>
                </a:solidFill>
                <a:ea typeface="宋体" panose="02010600030101010101" pitchFamily="2" charset="-122"/>
              </a:rPr>
              <a:t> </a:t>
            </a:r>
            <a:endParaRPr lang="zh-CN" altLang="en-US" sz="100">
              <a:solidFill>
                <a:prstClr val="white"/>
              </a:solidFill>
              <a:ea typeface="宋体" panose="02010600030101010101" pitchFamily="2" charset="-122"/>
            </a:endParaRPr>
          </a:p>
        </p:txBody>
      </p:sp>
      <p:pic>
        <p:nvPicPr>
          <p:cNvPr id="22" name="图片 21"/>
          <p:cNvPicPr>
            <a:picLocks noChangeAspect="1"/>
          </p:cNvPicPr>
          <p:nvPr/>
        </p:nvPicPr>
        <p:blipFill>
          <a:blip r:embed="rId3"/>
          <a:stretch>
            <a:fillRect/>
          </a:stretch>
        </p:blipFill>
        <p:spPr>
          <a:xfrm>
            <a:off x="19491" y="-1"/>
            <a:ext cx="8960556" cy="5040313"/>
          </a:xfrm>
          <a:prstGeom prst="rect">
            <a:avLst/>
          </a:prstGeom>
        </p:spPr>
      </p:pic>
      <p:sp>
        <p:nvSpPr>
          <p:cNvPr id="23" name="矩形 22"/>
          <p:cNvSpPr/>
          <p:nvPr/>
        </p:nvSpPr>
        <p:spPr>
          <a:xfrm>
            <a:off x="19490" y="-1"/>
            <a:ext cx="8980047" cy="5040313"/>
          </a:xfrm>
          <a:prstGeom prst="rect">
            <a:avLst/>
          </a:prstGeom>
          <a:solidFill>
            <a:srgbClr val="161D3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975">
              <a:cs typeface="+mn-ea"/>
              <a:sym typeface="+mn-lt"/>
            </a:endParaRPr>
          </a:p>
        </p:txBody>
      </p:sp>
      <p:sp>
        <p:nvSpPr>
          <p:cNvPr id="24" name="任意多边形 5" descr="e7d195523061f1c0dc554706afe4c72a60a25314cbaece805811E654B44695D34D35691164BB3D154CCFD5D798F6FEAD99EAA8F1ADC3D4AFA5BC9ED0BB3A4B45073A038AC38E89AB54D31AA59602B9F1EF147B3F1B0DC5A9AD684D251E8AB8BF4F9B091A397845D764E7994FF6F53E4D9E73981015BFF7E580EA95A9E048541F1BBDE0F86D60AA3B"/>
          <p:cNvSpPr/>
          <p:nvPr/>
        </p:nvSpPr>
        <p:spPr>
          <a:xfrm>
            <a:off x="1567207" y="1530935"/>
            <a:ext cx="1639063" cy="1978442"/>
          </a:xfrm>
          <a:custGeom>
            <a:gdLst>
              <a:gd name="connsiteX0" fmla="*/ 2343150 w 2343150"/>
              <a:gd name="connsiteY0" fmla="*/ 1543050 h 4800600"/>
              <a:gd name="connsiteX1" fmla="*/ 2343150 w 2343150"/>
              <a:gd name="connsiteY1" fmla="*/ 0 h 4800600"/>
              <a:gd name="connsiteX2" fmla="*/ 0 w 2343150"/>
              <a:gd name="connsiteY2" fmla="*/ 0 h 4800600"/>
              <a:gd name="connsiteX3" fmla="*/ 0 w 2343150"/>
              <a:gd name="connsiteY3" fmla="*/ 4800600 h 4800600"/>
              <a:gd name="connsiteX4" fmla="*/ 2343150 w 2343150"/>
              <a:gd name="connsiteY4" fmla="*/ 4800600 h 4800600"/>
              <a:gd name="connsiteX5" fmla="*/ 2343150 w 2343150"/>
              <a:gd name="connsiteY5" fmla="*/ 4171950 h 48006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3150" h="4800600">
                <a:moveTo>
                  <a:pt x="2343150" y="1543050"/>
                </a:moveTo>
                <a:lnTo>
                  <a:pt x="2343150" y="0"/>
                </a:lnTo>
                <a:lnTo>
                  <a:pt x="0" y="0"/>
                </a:lnTo>
                <a:lnTo>
                  <a:pt x="0" y="4800600"/>
                </a:lnTo>
                <a:lnTo>
                  <a:pt x="2343150" y="4800600"/>
                </a:lnTo>
                <a:lnTo>
                  <a:pt x="2343150" y="4171950"/>
                </a:lnTo>
              </a:path>
            </a:pathLst>
          </a:custGeom>
          <a:noFill/>
          <a:ln w="762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975"/>
          </a:p>
        </p:txBody>
      </p:sp>
      <p:sp>
        <p:nvSpPr>
          <p:cNvPr id="25" name="TextBox 9"/>
          <p:cNvSpPr txBox="1"/>
          <p:nvPr/>
        </p:nvSpPr>
        <p:spPr>
          <a:xfrm>
            <a:off x="1905670" y="2111104"/>
            <a:ext cx="5301452" cy="1005019"/>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lnSpc>
                <a:spcPct val="120000"/>
              </a:lnSpc>
            </a:pPr>
            <a:r>
              <a:rPr lang="zh-CN" altLang="en-US" sz="5400" b="1" smtClean="0">
                <a:solidFill>
                  <a:srgbClr val="AF935C"/>
                </a:solidFill>
                <a:latin typeface="微软雅黑" panose="020b0503020204020204" pitchFamily="34" charset="-122"/>
                <a:ea typeface="微软雅黑" panose="020b0503020204020204" pitchFamily="34" charset="-122"/>
                <a:cs typeface="Arial Unicode MS" panose="020b0604020202020204" pitchFamily="34" charset="-122"/>
                <a:sym typeface="+mn-lt"/>
              </a:rPr>
              <a:t>旅  游  学  概  论</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nvPicPr>
        <p:blipFill>
          <a:blip r:embed="rId3"/>
          <a:stretch>
            <a:fillRect/>
          </a:stretch>
        </p:blipFill>
        <p:spPr>
          <a:xfrm>
            <a:off x="19491" y="-1"/>
            <a:ext cx="8960556" cy="5040313"/>
          </a:xfrm>
          <a:prstGeom prst="rect">
            <a:avLst/>
          </a:prstGeom>
        </p:spPr>
      </p:pic>
      <p:sp>
        <p:nvSpPr>
          <p:cNvPr id="5" name="矩形 4"/>
          <p:cNvSpPr/>
          <p:nvPr/>
        </p:nvSpPr>
        <p:spPr>
          <a:xfrm>
            <a:off x="0" y="0"/>
            <a:ext cx="8999538" cy="5040313"/>
          </a:xfrm>
          <a:prstGeom prst="rect">
            <a:avLst/>
          </a:prstGeom>
          <a:solidFill>
            <a:srgbClr val="161D30">
              <a:alpha val="4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975">
              <a:cs typeface="+mn-ea"/>
              <a:sym typeface="+mn-lt"/>
            </a:endParaRPr>
          </a:p>
        </p:txBody>
      </p:sp>
      <p:sp>
        <p:nvSpPr>
          <p:cNvPr id="11" name="矩形 10" descr="e7d195523061f1c0dc554706afe4c72a60a25314cbaece805811E654B44695D34D35691164BB3D154CCFD5D798F6FEAD99EAA8F1ADC3D4AFA5BC9ED0BB3A4B45073A038AC38E89AB54D31AA59602B9F1EF147B3F1B0DC5A9AD684D251E8AB8BF4F9B091A397845D764E7994FF6F53E4D9E73981015BFF7E580EA95A9E048541F1BBDE0F86D60AA3B"/>
          <p:cNvSpPr/>
          <p:nvPr/>
        </p:nvSpPr>
        <p:spPr>
          <a:xfrm>
            <a:off x="1499934" y="2086499"/>
            <a:ext cx="5908682" cy="1237005"/>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1778000" fontAlgn="base">
              <a:lnSpc>
                <a:spcPct val="110000"/>
              </a:lnSpc>
              <a:spcBef>
                <a:spcPct val="0"/>
              </a:spcBef>
              <a:spcAft>
                <a:spcPct val="0"/>
              </a:spcAft>
              <a:defRPr/>
            </a:pPr>
            <a:r>
              <a:rPr lang="zh-CN" altLang="en-US" sz="3970" b="1" smtClean="0">
                <a:solidFill>
                  <a:schemeClr val="accent4">
                    <a:lumMod val="75000"/>
                  </a:schemeClr>
                </a:solidFill>
                <a:latin typeface="微软雅黑" panose="020b0503020204020204" pitchFamily="34" charset="-122"/>
                <a:ea typeface="微软雅黑" panose="020b0503020204020204" pitchFamily="34" charset="-122"/>
                <a:cs typeface="Arial Unicode MS" panose="020b0604020202020204" pitchFamily="34" charset="-122"/>
                <a:sym typeface="微软雅黑" panose="020b0503020204020204" pitchFamily="34" charset="-122"/>
              </a:rPr>
              <a:t>旅游组织</a:t>
            </a:r>
            <a:endParaRPr lang="en-US" altLang="zh-CN" sz="3970" b="1" smtClean="0">
              <a:solidFill>
                <a:schemeClr val="accent4">
                  <a:lumMod val="75000"/>
                </a:schemeClr>
              </a:solidFill>
              <a:latin typeface="微软雅黑" panose="020b0503020204020204" pitchFamily="34" charset="-122"/>
              <a:ea typeface="微软雅黑" panose="020b0503020204020204" pitchFamily="34" charset="-122"/>
              <a:cs typeface="Arial Unicode MS" panose="020b0604020202020204" pitchFamily="34" charset="-122"/>
              <a:sym typeface="微软雅黑" panose="020b0503020204020204" pitchFamily="34" charset="-122"/>
            </a:endParaRPr>
          </a:p>
          <a:p>
            <a:pPr defTabSz="1778000" fontAlgn="base">
              <a:lnSpc>
                <a:spcPct val="110000"/>
              </a:lnSpc>
              <a:spcBef>
                <a:spcPct val="0"/>
              </a:spcBef>
              <a:spcAft>
                <a:spcPct val="0"/>
              </a:spcAft>
              <a:defRPr/>
            </a:pPr>
            <a:r>
              <a:rPr lang="en-US" altLang="zh-CN" sz="2795" smtClean="0">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 Tourism Organization</a:t>
            </a:r>
            <a:endParaRPr lang="zh-CN" altLang="en-US" sz="2795">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cxnSp>
        <p:nvCxnSpPr>
          <p:cNvPr id="17" name="直接连接符 16" descr="e7d195523061f1c0dc554706afe4c72a60a25314cbaece805811E654B44695D34D35691164BB3D154CCFD5D798F6FEAD99EAA8F1ADC3D4AFA5BC9ED0BB3A4B45073A038AC38E89AB54D31AA59602B9F1EF147B3F1B0DC5A9AD684D251E8AB8BF4F9B091A397845D764E7994FF6F53E4D9E73981015BFF7E580EA95A9E048541F1BBDE0F86D60AA3B"/>
          <p:cNvCxnSpPr/>
          <p:nvPr/>
        </p:nvCxnSpPr>
        <p:spPr>
          <a:xfrm>
            <a:off x="1598256" y="2109464"/>
            <a:ext cx="1919301" cy="0"/>
          </a:xfrm>
          <a:prstGeom prst="line">
            <a:avLst/>
          </a:prstGeom>
          <a:ln w="28575">
            <a:solidFill>
              <a:srgbClr val="AF935C"/>
            </a:solidFill>
          </a:ln>
        </p:spPr>
        <p:style>
          <a:lnRef idx="1">
            <a:schemeClr val="accent1"/>
          </a:lnRef>
          <a:fillRef idx="0">
            <a:schemeClr val="accent1"/>
          </a:fillRef>
          <a:effectRef idx="0">
            <a:schemeClr val="accent1"/>
          </a:effectRef>
          <a:fontRef idx="minor">
            <a:schemeClr val="tx1"/>
          </a:fontRef>
        </p:style>
      </p:cxnSp>
      <p:cxnSp>
        <p:nvCxnSpPr>
          <p:cNvPr id="18" name="直接连接符 17" descr="e7d195523061f1c0dc554706afe4c72a60a25314cbaece805811E654B44695D34D35691164BB3D154CCFD5D798F6FEAD99EAA8F1ADC3D4AFA5BC9ED0BB3A4B45073A038AC38E89AB54D31AA59602B9F1EF147B3F1B0DC5A9AD684D251E8AB8BF4F9B091A397845D764E7994FF6F53E4D9E73981015BFF7E580EA95A9E048541F1BBDE0F86D60AA3B"/>
          <p:cNvCxnSpPr/>
          <p:nvPr/>
        </p:nvCxnSpPr>
        <p:spPr>
          <a:xfrm>
            <a:off x="1598255" y="3271536"/>
            <a:ext cx="5334331"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任意多边形 5" descr="e7d195523061f1c0dc554706afe4c72a60a25314cbaece805811E654B44695D34D35691164BB3D154CCFD5D798F6FEAD99EAA8F1ADC3D4AFA5BC9ED0BB3A4B45073A038AC38E89AB54D31AA59602B9F1EF147B3F1B0DC5A9AD684D251E8AB8BF4F9B091A397845D764E7994FF6F53E4D9E73981015BFF7E580EA95A9E048541F1BBDE0F86D60AA3B"/>
          <p:cNvSpPr/>
          <p:nvPr/>
        </p:nvSpPr>
        <p:spPr>
          <a:xfrm>
            <a:off x="1159095" y="963649"/>
            <a:ext cx="2455286" cy="2963671"/>
          </a:xfrm>
          <a:custGeom>
            <a:gdLst>
              <a:gd name="connsiteX0" fmla="*/ 2343150 w 2343150"/>
              <a:gd name="connsiteY0" fmla="*/ 1543050 h 4800600"/>
              <a:gd name="connsiteX1" fmla="*/ 2343150 w 2343150"/>
              <a:gd name="connsiteY1" fmla="*/ 0 h 4800600"/>
              <a:gd name="connsiteX2" fmla="*/ 0 w 2343150"/>
              <a:gd name="connsiteY2" fmla="*/ 0 h 4800600"/>
              <a:gd name="connsiteX3" fmla="*/ 0 w 2343150"/>
              <a:gd name="connsiteY3" fmla="*/ 4800600 h 4800600"/>
              <a:gd name="connsiteX4" fmla="*/ 2343150 w 2343150"/>
              <a:gd name="connsiteY4" fmla="*/ 4800600 h 4800600"/>
              <a:gd name="connsiteX5" fmla="*/ 2343150 w 2343150"/>
              <a:gd name="connsiteY5" fmla="*/ 4171950 h 48006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3150" h="4800600">
                <a:moveTo>
                  <a:pt x="2343150" y="1543050"/>
                </a:moveTo>
                <a:lnTo>
                  <a:pt x="2343150" y="0"/>
                </a:lnTo>
                <a:lnTo>
                  <a:pt x="0" y="0"/>
                </a:lnTo>
                <a:lnTo>
                  <a:pt x="0" y="4800600"/>
                </a:lnTo>
                <a:lnTo>
                  <a:pt x="2343150" y="4800600"/>
                </a:lnTo>
                <a:lnTo>
                  <a:pt x="2343150" y="4171950"/>
                </a:lnTo>
              </a:path>
            </a:pathLst>
          </a:custGeom>
          <a:noFill/>
          <a:ln w="762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975"/>
          </a:p>
        </p:txBody>
      </p:sp>
      <p:grpSp>
        <p:nvGrpSpPr>
          <p:cNvPr id="44" name="组合 43"/>
          <p:cNvGrpSpPr/>
          <p:nvPr/>
        </p:nvGrpSpPr>
        <p:grpSpPr>
          <a:xfrm>
            <a:off x="1285087" y="1082817"/>
            <a:ext cx="182845" cy="188096"/>
            <a:chOff x="1620407" y="1473313"/>
            <a:chExt cx="248785" cy="255929"/>
          </a:xfrm>
        </p:grpSpPr>
        <p:sp>
          <p:nvSpPr>
            <p:cNvPr id="41" name="矩形 40"/>
            <p:cNvSpPr/>
            <p:nvPr/>
          </p:nvSpPr>
          <p:spPr>
            <a:xfrm>
              <a:off x="1620407" y="1473313"/>
              <a:ext cx="248785" cy="28575"/>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975"/>
            </a:p>
          </p:txBody>
        </p:sp>
        <p:sp>
          <p:nvSpPr>
            <p:cNvPr id="43" name="矩形 42"/>
            <p:cNvSpPr/>
            <p:nvPr/>
          </p:nvSpPr>
          <p:spPr>
            <a:xfrm rot="16200000">
              <a:off x="1510302" y="1590562"/>
              <a:ext cx="248785" cy="28575"/>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975"/>
            </a:p>
          </p:txBody>
        </p:sp>
      </p:grpSp>
      <p:sp>
        <p:nvSpPr>
          <p:cNvPr id="3" name="文本框 2"/>
          <p:cNvSpPr txBox="1"/>
          <p:nvPr/>
        </p:nvSpPr>
        <p:spPr>
          <a:xfrm>
            <a:off x="1502455" y="1353212"/>
            <a:ext cx="2097479" cy="76944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400" b="1" smtClean="0">
                <a:solidFill>
                  <a:schemeClr val="bg1"/>
                </a:solidFill>
                <a:latin typeface="微软雅黑" panose="020b0503020204020204" pitchFamily="34" charset="-122"/>
                <a:ea typeface="微软雅黑" panose="020b0503020204020204" pitchFamily="34" charset="-122"/>
              </a:rPr>
              <a:t>第六章</a:t>
            </a:r>
            <a:endParaRPr lang="zh-CN" altLang="en-US" sz="4400" b="1">
              <a:solidFill>
                <a:schemeClr val="bg1"/>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任意多边形 7"/>
          <p:cNvSpPr>
            <a:spLocks noChangeArrowheads="1"/>
          </p:cNvSpPr>
          <p:nvPr/>
        </p:nvSpPr>
        <p:spPr bwMode="auto">
          <a:xfrm>
            <a:off x="0" y="1167"/>
            <a:ext cx="4346103" cy="5039146"/>
          </a:xfrm>
          <a:custGeom>
            <a:gdLst>
              <a:gd name="T0" fmla="*/ 0 w 5913247"/>
              <a:gd name="T1" fmla="*/ 0 h 6856326"/>
              <a:gd name="T2" fmla="*/ 5913247 w 5913247"/>
              <a:gd name="T3" fmla="*/ 0 h 6856326"/>
              <a:gd name="T4" fmla="*/ 3086951 w 5913247"/>
              <a:gd name="T5" fmla="*/ 6856326 h 6856326"/>
              <a:gd name="T6" fmla="*/ 0 w 5913247"/>
              <a:gd name="T7" fmla="*/ 6856326 h 6856326"/>
              <a:gd name="T8" fmla="*/ 0 60000 65536"/>
              <a:gd name="T9" fmla="*/ 0 60000 65536"/>
              <a:gd name="T10" fmla="*/ 0 60000 65536"/>
              <a:gd name="T11" fmla="*/ 0 60000 65536"/>
              <a:gd name="T12" fmla="*/ 0 w 5913247"/>
              <a:gd name="T13" fmla="*/ 0 h 6856326"/>
              <a:gd name="T14" fmla="*/ 5913247 w 5913247"/>
              <a:gd name="T15" fmla="*/ 6856326 h 6856326"/>
            </a:gdLst>
            <a:cxnLst>
              <a:cxn ang="T8">
                <a:pos x="T0" y="T1"/>
              </a:cxn>
              <a:cxn ang="T9">
                <a:pos x="T2" y="T3"/>
              </a:cxn>
              <a:cxn ang="T10">
                <a:pos x="T4" y="T5"/>
              </a:cxn>
              <a:cxn ang="T11">
                <a:pos x="T6" y="T7"/>
              </a:cxn>
            </a:cxnLst>
            <a:rect l="T12" t="T13" r="T14" b="T15"/>
            <a:pathLst>
              <a:path w="5913247" h="6856326">
                <a:moveTo>
                  <a:pt x="0" y="0"/>
                </a:moveTo>
                <a:lnTo>
                  <a:pt x="5913247" y="0"/>
                </a:lnTo>
                <a:lnTo>
                  <a:pt x="3086951" y="6856326"/>
                </a:lnTo>
                <a:lnTo>
                  <a:pt x="0" y="6856326"/>
                </a:lnTo>
                <a:close/>
              </a:path>
            </a:pathLst>
          </a:custGeom>
          <a:blipFill dpi="0" rotWithShape="1">
            <a:blip r:embed="rId3"/>
            <a:stretch>
              <a:fillRect/>
            </a:stretch>
          </a:blipFill>
          <a:ln>
            <a:noFill/>
          </a:ln>
          <a:extLst>
            <a:ext uri="{91240B29-F687-4F45-9708-019B960494DF}">
              <a14:hiddenLine xmlns="" xmlns:a14="http://schemas.microsoft.com/office/drawing/2010/main" w="12700">
                <a:solidFill>
                  <a:srgbClr val="42719B"/>
                </a:solidFill>
                <a:bevel/>
              </a14:hiddenLine>
            </a:ext>
          </a:ex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2" name="任意多边形 8"/>
          <p:cNvSpPr>
            <a:spLocks noChangeArrowheads="1"/>
          </p:cNvSpPr>
          <p:nvPr/>
        </p:nvSpPr>
        <p:spPr bwMode="auto">
          <a:xfrm rot="1344138">
            <a:off x="3763014" y="-307081"/>
            <a:ext cx="259996" cy="3538720"/>
          </a:xfrm>
          <a:custGeom>
            <a:gdLst>
              <a:gd name="T0" fmla="*/ 0 w 796216"/>
              <a:gd name="T1" fmla="*/ 328215 h 4813865"/>
              <a:gd name="T2" fmla="*/ 796216 w 796216"/>
              <a:gd name="T3" fmla="*/ 0 h 4813865"/>
              <a:gd name="T4" fmla="*/ 796216 w 796216"/>
              <a:gd name="T5" fmla="*/ 4485651 h 4813865"/>
              <a:gd name="T6" fmla="*/ 0 w 796216"/>
              <a:gd name="T7" fmla="*/ 4813865 h 4813865"/>
              <a:gd name="T8" fmla="*/ 0 60000 65536"/>
              <a:gd name="T9" fmla="*/ 0 60000 65536"/>
              <a:gd name="T10" fmla="*/ 0 60000 65536"/>
              <a:gd name="T11" fmla="*/ 0 60000 65536"/>
              <a:gd name="T12" fmla="*/ 0 w 796216"/>
              <a:gd name="T13" fmla="*/ 0 h 4813865"/>
              <a:gd name="T14" fmla="*/ 796216 w 796216"/>
              <a:gd name="T15" fmla="*/ 4813865 h 4813865"/>
            </a:gdLst>
            <a:cxnLst>
              <a:cxn ang="T8">
                <a:pos x="T0" y="T1"/>
              </a:cxn>
              <a:cxn ang="T9">
                <a:pos x="T2" y="T3"/>
              </a:cxn>
              <a:cxn ang="T10">
                <a:pos x="T4" y="T5"/>
              </a:cxn>
              <a:cxn ang="T11">
                <a:pos x="T6" y="T7"/>
              </a:cxn>
            </a:cxnLst>
            <a:rect l="T12" t="T13" r="T14" b="T15"/>
            <a:pathLst>
              <a:path w="796216" h="4813865">
                <a:moveTo>
                  <a:pt x="0" y="328215"/>
                </a:moveTo>
                <a:lnTo>
                  <a:pt x="796216" y="0"/>
                </a:lnTo>
                <a:lnTo>
                  <a:pt x="796216" y="4485651"/>
                </a:lnTo>
                <a:lnTo>
                  <a:pt x="0" y="4813865"/>
                </a:lnTo>
                <a:close/>
              </a:path>
            </a:pathLst>
          </a:cu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6" name="椭圆 10"/>
          <p:cNvSpPr>
            <a:spLocks noChangeArrowheads="1"/>
          </p:cNvSpPr>
          <p:nvPr/>
        </p:nvSpPr>
        <p:spPr bwMode="auto">
          <a:xfrm>
            <a:off x="7672133" y="416526"/>
            <a:ext cx="897222" cy="897222"/>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7" name="椭圆 11"/>
          <p:cNvSpPr>
            <a:spLocks noChangeArrowheads="1"/>
          </p:cNvSpPr>
          <p:nvPr/>
        </p:nvSpPr>
        <p:spPr bwMode="auto">
          <a:xfrm>
            <a:off x="6968589" y="1088568"/>
            <a:ext cx="703544" cy="703543"/>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8" name="椭圆 12"/>
          <p:cNvSpPr>
            <a:spLocks noChangeArrowheads="1"/>
          </p:cNvSpPr>
          <p:nvPr/>
        </p:nvSpPr>
        <p:spPr bwMode="auto">
          <a:xfrm>
            <a:off x="6616234" y="416526"/>
            <a:ext cx="485363" cy="486530"/>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9" name="椭圆 13"/>
          <p:cNvSpPr>
            <a:spLocks noChangeArrowheads="1"/>
          </p:cNvSpPr>
          <p:nvPr/>
        </p:nvSpPr>
        <p:spPr bwMode="auto">
          <a:xfrm>
            <a:off x="7778306" y="1621767"/>
            <a:ext cx="362856" cy="362856"/>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0" name="椭圆 14"/>
          <p:cNvSpPr>
            <a:spLocks noChangeArrowheads="1"/>
          </p:cNvSpPr>
          <p:nvPr/>
        </p:nvSpPr>
        <p:spPr bwMode="auto">
          <a:xfrm>
            <a:off x="7227605" y="676708"/>
            <a:ext cx="256683" cy="257850"/>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1" name="椭圆 17"/>
          <p:cNvSpPr>
            <a:spLocks noChangeArrowheads="1"/>
          </p:cNvSpPr>
          <p:nvPr/>
        </p:nvSpPr>
        <p:spPr bwMode="auto">
          <a:xfrm>
            <a:off x="6391053" y="1188907"/>
            <a:ext cx="192512" cy="193679"/>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2" name="椭圆 18"/>
          <p:cNvSpPr>
            <a:spLocks noChangeArrowheads="1"/>
          </p:cNvSpPr>
          <p:nvPr/>
        </p:nvSpPr>
        <p:spPr bwMode="auto">
          <a:xfrm>
            <a:off x="6671071" y="1638101"/>
            <a:ext cx="110840" cy="110841"/>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24" name="矩形 23"/>
          <p:cNvSpPr/>
          <p:nvPr/>
        </p:nvSpPr>
        <p:spPr>
          <a:xfrm>
            <a:off x="1043469" y="375748"/>
            <a:ext cx="2742019" cy="680699"/>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lnSpc>
                <a:spcPct val="112000"/>
              </a:lnSpc>
              <a:defRPr/>
            </a:pPr>
            <a:r>
              <a:rPr lang="zh-CN" altLang="en-US" sz="3600" b="1" smtClean="0">
                <a:solidFill>
                  <a:schemeClr val="accent4">
                    <a:lumMod val="20000"/>
                    <a:lumOff val="80000"/>
                  </a:schemeClr>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本章导读</a:t>
            </a:r>
          </a:p>
        </p:txBody>
      </p:sp>
      <p:sp>
        <p:nvSpPr>
          <p:cNvPr id="26" name="矩形 25"/>
          <p:cNvSpPr/>
          <p:nvPr/>
        </p:nvSpPr>
        <p:spPr>
          <a:xfrm>
            <a:off x="3670935" y="1840199"/>
            <a:ext cx="4939665" cy="2301784"/>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zh-CN" altLang="en-US" sz="1600" smtClean="0">
                <a:latin typeface="微软雅黑" panose="020b0503020204020204" pitchFamily="34" charset="-122"/>
                <a:ea typeface="微软雅黑" panose="020b0503020204020204" pitchFamily="34" charset="-122"/>
              </a:rPr>
              <a:t>        随着旅游业的迅速发展，旅游活动规模的日渐扩大，世界各国对旅游业的发展给予越来越多的关注。为了保证旅游业与国民经济各部门的协调发展，实现旅游业的规范管理、质量控制、规模经营和可持续发展，各类旅游组织应运而生。</a:t>
            </a:r>
            <a:endParaRPr lang="en-US" altLang="zh-CN" sz="1600" smtClean="0">
              <a:latin typeface="微软雅黑" panose="020b0503020204020204" pitchFamily="34" charset="-122"/>
              <a:ea typeface="微软雅黑" panose="020b0503020204020204" pitchFamily="34" charset="-122"/>
            </a:endParaRPr>
          </a:p>
          <a:p>
            <a:pPr>
              <a:lnSpc>
                <a:spcPct val="130000"/>
              </a:lnSpc>
            </a:pPr>
            <a:r>
              <a:rPr lang="en-US" altLang="zh-CN" sz="1600" smtClean="0">
                <a:latin typeface="微软雅黑" panose="020b0503020204020204" pitchFamily="34" charset="-122"/>
                <a:ea typeface="微软雅黑" panose="020b0503020204020204" pitchFamily="34" charset="-122"/>
              </a:rPr>
              <a:t>       </a:t>
            </a:r>
            <a:r>
              <a:rPr lang="zh-CN" altLang="en-US" sz="1600" smtClean="0">
                <a:latin typeface="微软雅黑" panose="020b0503020204020204" pitchFamily="34" charset="-122"/>
                <a:ea typeface="微软雅黑" panose="020b0503020204020204" pitchFamily="34" charset="-122"/>
              </a:rPr>
              <a:t>本章将分析探讨旅游组织的定义、分类和作用，并介绍主要的国际旅游组织和我国的旅游组织。</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任意多边形 7"/>
          <p:cNvSpPr>
            <a:spLocks noChangeArrowheads="1"/>
          </p:cNvSpPr>
          <p:nvPr/>
        </p:nvSpPr>
        <p:spPr bwMode="auto">
          <a:xfrm>
            <a:off x="0" y="1167"/>
            <a:ext cx="4346103" cy="5039146"/>
          </a:xfrm>
          <a:custGeom>
            <a:gdLst>
              <a:gd name="T0" fmla="*/ 0 w 5913247"/>
              <a:gd name="T1" fmla="*/ 0 h 6856326"/>
              <a:gd name="T2" fmla="*/ 5913247 w 5913247"/>
              <a:gd name="T3" fmla="*/ 0 h 6856326"/>
              <a:gd name="T4" fmla="*/ 3086951 w 5913247"/>
              <a:gd name="T5" fmla="*/ 6856326 h 6856326"/>
              <a:gd name="T6" fmla="*/ 0 w 5913247"/>
              <a:gd name="T7" fmla="*/ 6856326 h 6856326"/>
              <a:gd name="T8" fmla="*/ 0 60000 65536"/>
              <a:gd name="T9" fmla="*/ 0 60000 65536"/>
              <a:gd name="T10" fmla="*/ 0 60000 65536"/>
              <a:gd name="T11" fmla="*/ 0 60000 65536"/>
              <a:gd name="T12" fmla="*/ 0 w 5913247"/>
              <a:gd name="T13" fmla="*/ 0 h 6856326"/>
              <a:gd name="T14" fmla="*/ 5913247 w 5913247"/>
              <a:gd name="T15" fmla="*/ 6856326 h 6856326"/>
            </a:gdLst>
            <a:cxnLst>
              <a:cxn ang="T8">
                <a:pos x="T0" y="T1"/>
              </a:cxn>
              <a:cxn ang="T9">
                <a:pos x="T2" y="T3"/>
              </a:cxn>
              <a:cxn ang="T10">
                <a:pos x="T4" y="T5"/>
              </a:cxn>
              <a:cxn ang="T11">
                <a:pos x="T6" y="T7"/>
              </a:cxn>
            </a:cxnLst>
            <a:rect l="T12" t="T13" r="T14" b="T15"/>
            <a:pathLst>
              <a:path w="5913247" h="6856326">
                <a:moveTo>
                  <a:pt x="0" y="0"/>
                </a:moveTo>
                <a:lnTo>
                  <a:pt x="5913247" y="0"/>
                </a:lnTo>
                <a:lnTo>
                  <a:pt x="3086951" y="6856326"/>
                </a:lnTo>
                <a:lnTo>
                  <a:pt x="0" y="6856326"/>
                </a:lnTo>
                <a:close/>
              </a:path>
            </a:pathLst>
          </a:custGeom>
          <a:blipFill dpi="0" rotWithShape="1">
            <a:blip r:embed="rId3"/>
            <a:stretch>
              <a:fillRect/>
            </a:stretch>
          </a:blipFill>
          <a:ln>
            <a:noFill/>
          </a:ln>
          <a:extLst>
            <a:ext uri="{91240B29-F687-4F45-9708-019B960494DF}">
              <a14:hiddenLine xmlns="" xmlns:a14="http://schemas.microsoft.com/office/drawing/2010/main" w="12700">
                <a:solidFill>
                  <a:srgbClr val="42719B"/>
                </a:solidFill>
                <a:bevel/>
              </a14:hiddenLine>
            </a:ext>
          </a:ex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2" name="任意多边形 8"/>
          <p:cNvSpPr>
            <a:spLocks noChangeArrowheads="1"/>
          </p:cNvSpPr>
          <p:nvPr/>
        </p:nvSpPr>
        <p:spPr bwMode="auto">
          <a:xfrm rot="1344138">
            <a:off x="3750723" y="-245016"/>
            <a:ext cx="585703" cy="3538720"/>
          </a:xfrm>
          <a:custGeom>
            <a:gdLst>
              <a:gd name="T0" fmla="*/ 0 w 796216"/>
              <a:gd name="T1" fmla="*/ 328215 h 4813865"/>
              <a:gd name="T2" fmla="*/ 796216 w 796216"/>
              <a:gd name="T3" fmla="*/ 0 h 4813865"/>
              <a:gd name="T4" fmla="*/ 796216 w 796216"/>
              <a:gd name="T5" fmla="*/ 4485651 h 4813865"/>
              <a:gd name="T6" fmla="*/ 0 w 796216"/>
              <a:gd name="T7" fmla="*/ 4813865 h 4813865"/>
              <a:gd name="T8" fmla="*/ 0 60000 65536"/>
              <a:gd name="T9" fmla="*/ 0 60000 65536"/>
              <a:gd name="T10" fmla="*/ 0 60000 65536"/>
              <a:gd name="T11" fmla="*/ 0 60000 65536"/>
              <a:gd name="T12" fmla="*/ 0 w 796216"/>
              <a:gd name="T13" fmla="*/ 0 h 4813865"/>
              <a:gd name="T14" fmla="*/ 796216 w 796216"/>
              <a:gd name="T15" fmla="*/ 4813865 h 4813865"/>
            </a:gdLst>
            <a:cxnLst>
              <a:cxn ang="T8">
                <a:pos x="T0" y="T1"/>
              </a:cxn>
              <a:cxn ang="T9">
                <a:pos x="T2" y="T3"/>
              </a:cxn>
              <a:cxn ang="T10">
                <a:pos x="T4" y="T5"/>
              </a:cxn>
              <a:cxn ang="T11">
                <a:pos x="T6" y="T7"/>
              </a:cxn>
            </a:cxnLst>
            <a:rect l="T12" t="T13" r="T14" b="T15"/>
            <a:pathLst>
              <a:path w="796216" h="4813865">
                <a:moveTo>
                  <a:pt x="0" y="328215"/>
                </a:moveTo>
                <a:lnTo>
                  <a:pt x="796216" y="0"/>
                </a:lnTo>
                <a:lnTo>
                  <a:pt x="796216" y="4485651"/>
                </a:lnTo>
                <a:lnTo>
                  <a:pt x="0" y="4813865"/>
                </a:lnTo>
                <a:close/>
              </a:path>
            </a:pathLst>
          </a:cu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4" name="任意多边形 9"/>
          <p:cNvSpPr>
            <a:spLocks noChangeArrowheads="1"/>
          </p:cNvSpPr>
          <p:nvPr/>
        </p:nvSpPr>
        <p:spPr bwMode="auto">
          <a:xfrm rot="1344138">
            <a:off x="4601879" y="-16481"/>
            <a:ext cx="389691" cy="2404649"/>
          </a:xfrm>
          <a:custGeom>
            <a:gdLst>
              <a:gd name="T0" fmla="*/ 0 w 530372"/>
              <a:gd name="T1" fmla="*/ 218629 h 3272305"/>
              <a:gd name="T2" fmla="*/ 530372 w 530372"/>
              <a:gd name="T3" fmla="*/ 0 h 3272305"/>
              <a:gd name="T4" fmla="*/ 530372 w 530372"/>
              <a:gd name="T5" fmla="*/ 3053676 h 3272305"/>
              <a:gd name="T6" fmla="*/ 0 w 530372"/>
              <a:gd name="T7" fmla="*/ 3272305 h 3272305"/>
              <a:gd name="T8" fmla="*/ 0 60000 65536"/>
              <a:gd name="T9" fmla="*/ 0 60000 65536"/>
              <a:gd name="T10" fmla="*/ 0 60000 65536"/>
              <a:gd name="T11" fmla="*/ 0 60000 65536"/>
              <a:gd name="T12" fmla="*/ 0 w 530372"/>
              <a:gd name="T13" fmla="*/ 0 h 3272305"/>
              <a:gd name="T14" fmla="*/ 530372 w 530372"/>
              <a:gd name="T15" fmla="*/ 3272305 h 3272305"/>
            </a:gdLst>
            <a:cxnLst>
              <a:cxn ang="T8">
                <a:pos x="T0" y="T1"/>
              </a:cxn>
              <a:cxn ang="T9">
                <a:pos x="T2" y="T3"/>
              </a:cxn>
              <a:cxn ang="T10">
                <a:pos x="T4" y="T5"/>
              </a:cxn>
              <a:cxn ang="T11">
                <a:pos x="T6" y="T7"/>
              </a:cxn>
            </a:cxnLst>
            <a:rect l="T12" t="T13" r="T14" b="T15"/>
            <a:pathLst>
              <a:path w="530372" h="3272304">
                <a:moveTo>
                  <a:pt x="0" y="218629"/>
                </a:moveTo>
                <a:lnTo>
                  <a:pt x="530372" y="0"/>
                </a:lnTo>
                <a:lnTo>
                  <a:pt x="530372" y="3053676"/>
                </a:lnTo>
                <a:lnTo>
                  <a:pt x="0" y="3272305"/>
                </a:lnTo>
                <a:close/>
              </a:path>
            </a:pathLst>
          </a:cu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6" name="椭圆 10"/>
          <p:cNvSpPr>
            <a:spLocks noChangeArrowheads="1"/>
          </p:cNvSpPr>
          <p:nvPr/>
        </p:nvSpPr>
        <p:spPr bwMode="auto">
          <a:xfrm>
            <a:off x="7672133" y="416526"/>
            <a:ext cx="897222" cy="897222"/>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7" name="椭圆 11"/>
          <p:cNvSpPr>
            <a:spLocks noChangeArrowheads="1"/>
          </p:cNvSpPr>
          <p:nvPr/>
        </p:nvSpPr>
        <p:spPr bwMode="auto">
          <a:xfrm>
            <a:off x="6968589" y="1088568"/>
            <a:ext cx="703544" cy="703543"/>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8" name="椭圆 12"/>
          <p:cNvSpPr>
            <a:spLocks noChangeArrowheads="1"/>
          </p:cNvSpPr>
          <p:nvPr/>
        </p:nvSpPr>
        <p:spPr bwMode="auto">
          <a:xfrm>
            <a:off x="6616234" y="416526"/>
            <a:ext cx="485363" cy="486530"/>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9" name="椭圆 13"/>
          <p:cNvSpPr>
            <a:spLocks noChangeArrowheads="1"/>
          </p:cNvSpPr>
          <p:nvPr/>
        </p:nvSpPr>
        <p:spPr bwMode="auto">
          <a:xfrm>
            <a:off x="7778306" y="1621767"/>
            <a:ext cx="362856" cy="362856"/>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0" name="椭圆 14"/>
          <p:cNvSpPr>
            <a:spLocks noChangeArrowheads="1"/>
          </p:cNvSpPr>
          <p:nvPr/>
        </p:nvSpPr>
        <p:spPr bwMode="auto">
          <a:xfrm>
            <a:off x="7227605" y="676708"/>
            <a:ext cx="256683" cy="257850"/>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1" name="椭圆 17"/>
          <p:cNvSpPr>
            <a:spLocks noChangeArrowheads="1"/>
          </p:cNvSpPr>
          <p:nvPr/>
        </p:nvSpPr>
        <p:spPr bwMode="auto">
          <a:xfrm>
            <a:off x="6391053" y="1188907"/>
            <a:ext cx="192512" cy="193679"/>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2" name="椭圆 18"/>
          <p:cNvSpPr>
            <a:spLocks noChangeArrowheads="1"/>
          </p:cNvSpPr>
          <p:nvPr/>
        </p:nvSpPr>
        <p:spPr bwMode="auto">
          <a:xfrm>
            <a:off x="6671071" y="1638101"/>
            <a:ext cx="110840" cy="110841"/>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17" name="Rectangle 26"/>
          <p:cNvSpPr/>
          <p:nvPr/>
        </p:nvSpPr>
        <p:spPr>
          <a:xfrm>
            <a:off x="4690967" y="1857066"/>
            <a:ext cx="2742261" cy="514315"/>
          </a:xfrm>
          <a:prstGeom prst="rect">
            <a:avLst/>
          </a:prstGeom>
        </p:spPr>
        <p:txBody>
          <a:bodyPr wrap="none"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3200" b="1" smtClean="0">
                <a:solidFill>
                  <a:schemeClr val="accent4">
                    <a:lumMod val="50000"/>
                  </a:schemeClr>
                </a:solidFill>
                <a:latin typeface="微软雅黑" panose="020b0503020204020204" pitchFamily="34" charset="-122"/>
                <a:ea typeface="微软雅黑" panose="020b0503020204020204" pitchFamily="34" charset="-122"/>
              </a:rPr>
              <a:t>知识目标</a:t>
            </a:r>
          </a:p>
        </p:txBody>
      </p:sp>
      <p:grpSp>
        <p:nvGrpSpPr>
          <p:cNvPr id="2" name="组合 9" descr="7b0a202020202274657874626f78223a20227b5c2263617465676f72795f69645c223a31303431302c5c2269645c223a32303334313930347d220a7d0a"/>
          <p:cNvGrpSpPr/>
          <p:nvPr/>
        </p:nvGrpSpPr>
        <p:grpSpPr>
          <a:xfrm>
            <a:off x="3797512" y="2426758"/>
            <a:ext cx="4880821" cy="2043642"/>
            <a:chOff x="3118" y="1974"/>
            <a:chExt cx="8162" cy="4061"/>
          </a:xfrm>
        </p:grpSpPr>
        <p:sp>
          <p:nvSpPr>
            <p:cNvPr id="13" name="文本框 12"/>
            <p:cNvSpPr txBox="1"/>
            <p:nvPr/>
          </p:nvSpPr>
          <p:spPr>
            <a:xfrm>
              <a:off x="3903" y="2907"/>
              <a:ext cx="7047" cy="192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45720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sym typeface="+mn-ea"/>
                </a:rPr>
                <a:t>掌握旅游组织的定义、分类和作用。</a:t>
              </a:r>
            </a:p>
            <a:p>
              <a:pPr indent="45720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sym typeface="+mn-ea"/>
                </a:rPr>
                <a:t>了解主要的国际旅游组织。</a:t>
              </a:r>
            </a:p>
            <a:p>
              <a:pPr indent="45720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sym typeface="+mn-ea"/>
                </a:rPr>
                <a:t>了解我国的旅游组织。</a:t>
              </a:r>
            </a:p>
          </p:txBody>
        </p:sp>
        <p:grpSp>
          <p:nvGrpSpPr>
            <p:cNvPr id="3" name="组合 581"/>
            <p:cNvGrpSpPr/>
            <p:nvPr/>
          </p:nvGrpSpPr>
          <p:grpSpPr>
            <a:xfrm>
              <a:off x="3118" y="1974"/>
              <a:ext cx="8162" cy="4061"/>
              <a:chOff x="1979613" y="1253490"/>
              <a:chExt cx="5182879" cy="2578735"/>
            </a:xfrm>
          </p:grpSpPr>
          <p:sp>
            <p:nvSpPr>
              <p:cNvPr id="567" name="Freeform 542"/>
              <p:cNvSpPr>
                <a:spLocks noEditPoints="1"/>
              </p:cNvSpPr>
              <p:nvPr/>
            </p:nvSpPr>
            <p:spPr bwMode="auto">
              <a:xfrm>
                <a:off x="1979613" y="1276351"/>
                <a:ext cx="719199" cy="718255"/>
              </a:xfrm>
              <a:custGeom>
                <a:gdLst>
                  <a:gd name="T0" fmla="*/ 1524 w 1524"/>
                  <a:gd name="T1" fmla="*/ 238 h 1522"/>
                  <a:gd name="T2" fmla="*/ 1290 w 1524"/>
                  <a:gd name="T3" fmla="*/ 0 h 1522"/>
                  <a:gd name="T4" fmla="*/ 0 w 1524"/>
                  <a:gd name="T5" fmla="*/ 1291 h 1522"/>
                  <a:gd name="T6" fmla="*/ 241 w 1524"/>
                  <a:gd name="T7" fmla="*/ 1522 h 1522"/>
                  <a:gd name="T8" fmla="*/ 336 w 1524"/>
                  <a:gd name="T9" fmla="*/ 1291 h 1522"/>
                  <a:gd name="T10" fmla="*/ 479 w 1524"/>
                  <a:gd name="T11" fmla="*/ 1522 h 1522"/>
                  <a:gd name="T12" fmla="*/ 574 w 1524"/>
                  <a:gd name="T13" fmla="*/ 1195 h 1522"/>
                  <a:gd name="T14" fmla="*/ 336 w 1524"/>
                  <a:gd name="T15" fmla="*/ 1050 h 1522"/>
                  <a:gd name="T16" fmla="*/ 574 w 1524"/>
                  <a:gd name="T17" fmla="*/ 812 h 1522"/>
                  <a:gd name="T18" fmla="*/ 719 w 1524"/>
                  <a:gd name="T19" fmla="*/ 1050 h 1522"/>
                  <a:gd name="T20" fmla="*/ 1052 w 1524"/>
                  <a:gd name="T21" fmla="*/ 717 h 1522"/>
                  <a:gd name="T22" fmla="*/ 814 w 1524"/>
                  <a:gd name="T23" fmla="*/ 571 h 1522"/>
                  <a:gd name="T24" fmla="*/ 1052 w 1524"/>
                  <a:gd name="T25" fmla="*/ 333 h 1522"/>
                  <a:gd name="T26" fmla="*/ 1195 w 1524"/>
                  <a:gd name="T27" fmla="*/ 571 h 1522"/>
                  <a:gd name="T28" fmla="*/ 1524 w 1524"/>
                  <a:gd name="T29" fmla="*/ 476 h 1522"/>
                  <a:gd name="T30" fmla="*/ 1290 w 1524"/>
                  <a:gd name="T31" fmla="*/ 333 h 1522"/>
                  <a:gd name="T32" fmla="*/ 479 w 1524"/>
                  <a:gd name="T33" fmla="*/ 717 h 1522"/>
                  <a:gd name="T34" fmla="*/ 336 w 1524"/>
                  <a:gd name="T35" fmla="*/ 571 h 1522"/>
                  <a:gd name="T36" fmla="*/ 479 w 1524"/>
                  <a:gd name="T37" fmla="*/ 717 h 1522"/>
                  <a:gd name="T38" fmla="*/ 957 w 1524"/>
                  <a:gd name="T39" fmla="*/ 812 h 1522"/>
                  <a:gd name="T40" fmla="*/ 814 w 1524"/>
                  <a:gd name="T41" fmla="*/ 955 h 1522"/>
                  <a:gd name="T42" fmla="*/ 574 w 1524"/>
                  <a:gd name="T43" fmla="*/ 717 h 1522"/>
                  <a:gd name="T44" fmla="*/ 719 w 1524"/>
                  <a:gd name="T45" fmla="*/ 571 h 1522"/>
                  <a:gd name="T46" fmla="*/ 574 w 1524"/>
                  <a:gd name="T47" fmla="*/ 717 h 1522"/>
                  <a:gd name="T48" fmla="*/ 574 w 1524"/>
                  <a:gd name="T49" fmla="*/ 476 h 1522"/>
                  <a:gd name="T50" fmla="*/ 719 w 1524"/>
                  <a:gd name="T51" fmla="*/ 333 h 1522"/>
                  <a:gd name="T52" fmla="*/ 957 w 1524"/>
                  <a:gd name="T53" fmla="*/ 238 h 1522"/>
                  <a:gd name="T54" fmla="*/ 814 w 1524"/>
                  <a:gd name="T55" fmla="*/ 476 h 1522"/>
                  <a:gd name="T56" fmla="*/ 479 w 1524"/>
                  <a:gd name="T57" fmla="*/ 238 h 1522"/>
                  <a:gd name="T58" fmla="*/ 241 w 1524"/>
                  <a:gd name="T59" fmla="*/ 476 h 1522"/>
                  <a:gd name="T60" fmla="*/ 479 w 1524"/>
                  <a:gd name="T61" fmla="*/ 812 h 1522"/>
                  <a:gd name="T62" fmla="*/ 241 w 1524"/>
                  <a:gd name="T63" fmla="*/ 955 h 1522"/>
                  <a:gd name="T64" fmla="*/ 96 w 1524"/>
                  <a:gd name="T65" fmla="*/ 1195 h 1522"/>
                  <a:gd name="T66" fmla="*/ 1195 w 1524"/>
                  <a:gd name="T67" fmla="*/ 95 h 1522"/>
                  <a:gd name="T68" fmla="*/ 957 w 1524"/>
                  <a:gd name="T69" fmla="*/ 238 h 15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524" h="1522">
                    <a:moveTo>
                      <a:pt x="1524" y="333"/>
                    </a:moveTo>
                    <a:lnTo>
                      <a:pt x="1524" y="238"/>
                    </a:lnTo>
                    <a:lnTo>
                      <a:pt x="1290" y="238"/>
                    </a:lnTo>
                    <a:lnTo>
                      <a:pt x="1290" y="0"/>
                    </a:lnTo>
                    <a:lnTo>
                      <a:pt x="0" y="0"/>
                    </a:lnTo>
                    <a:lnTo>
                      <a:pt x="0" y="1291"/>
                    </a:lnTo>
                    <a:lnTo>
                      <a:pt x="241" y="1291"/>
                    </a:lnTo>
                    <a:lnTo>
                      <a:pt x="241" y="1522"/>
                    </a:lnTo>
                    <a:lnTo>
                      <a:pt x="336" y="1522"/>
                    </a:lnTo>
                    <a:lnTo>
                      <a:pt x="336" y="1291"/>
                    </a:lnTo>
                    <a:lnTo>
                      <a:pt x="479" y="1291"/>
                    </a:lnTo>
                    <a:lnTo>
                      <a:pt x="479" y="1522"/>
                    </a:lnTo>
                    <a:lnTo>
                      <a:pt x="574" y="1522"/>
                    </a:lnTo>
                    <a:lnTo>
                      <a:pt x="574" y="1195"/>
                    </a:lnTo>
                    <a:lnTo>
                      <a:pt x="336" y="1195"/>
                    </a:lnTo>
                    <a:lnTo>
                      <a:pt x="336" y="1050"/>
                    </a:lnTo>
                    <a:lnTo>
                      <a:pt x="574" y="1050"/>
                    </a:lnTo>
                    <a:lnTo>
                      <a:pt x="574" y="812"/>
                    </a:lnTo>
                    <a:lnTo>
                      <a:pt x="719" y="812"/>
                    </a:lnTo>
                    <a:lnTo>
                      <a:pt x="719" y="1050"/>
                    </a:lnTo>
                    <a:lnTo>
                      <a:pt x="1052" y="1050"/>
                    </a:lnTo>
                    <a:lnTo>
                      <a:pt x="1052" y="717"/>
                    </a:lnTo>
                    <a:lnTo>
                      <a:pt x="814" y="717"/>
                    </a:lnTo>
                    <a:lnTo>
                      <a:pt x="814" y="571"/>
                    </a:lnTo>
                    <a:lnTo>
                      <a:pt x="1052" y="571"/>
                    </a:lnTo>
                    <a:lnTo>
                      <a:pt x="1052" y="333"/>
                    </a:lnTo>
                    <a:lnTo>
                      <a:pt x="1195" y="333"/>
                    </a:lnTo>
                    <a:lnTo>
                      <a:pt x="1195" y="571"/>
                    </a:lnTo>
                    <a:lnTo>
                      <a:pt x="1524" y="571"/>
                    </a:lnTo>
                    <a:lnTo>
                      <a:pt x="1524" y="476"/>
                    </a:lnTo>
                    <a:lnTo>
                      <a:pt x="1290" y="476"/>
                    </a:lnTo>
                    <a:lnTo>
                      <a:pt x="1290" y="333"/>
                    </a:lnTo>
                    <a:lnTo>
                      <a:pt x="1524" y="333"/>
                    </a:lnTo>
                    <a:close/>
                    <a:moveTo>
                      <a:pt x="479" y="717"/>
                    </a:moveTo>
                    <a:lnTo>
                      <a:pt x="336" y="717"/>
                    </a:lnTo>
                    <a:lnTo>
                      <a:pt x="336" y="571"/>
                    </a:lnTo>
                    <a:lnTo>
                      <a:pt x="479" y="571"/>
                    </a:lnTo>
                    <a:lnTo>
                      <a:pt x="479" y="717"/>
                    </a:lnTo>
                    <a:close/>
                    <a:moveTo>
                      <a:pt x="814" y="812"/>
                    </a:moveTo>
                    <a:lnTo>
                      <a:pt x="957" y="812"/>
                    </a:lnTo>
                    <a:lnTo>
                      <a:pt x="957" y="955"/>
                    </a:lnTo>
                    <a:lnTo>
                      <a:pt x="814" y="955"/>
                    </a:lnTo>
                    <a:lnTo>
                      <a:pt x="814" y="812"/>
                    </a:lnTo>
                    <a:close/>
                    <a:moveTo>
                      <a:pt x="574" y="717"/>
                    </a:moveTo>
                    <a:lnTo>
                      <a:pt x="574" y="571"/>
                    </a:lnTo>
                    <a:lnTo>
                      <a:pt x="719" y="571"/>
                    </a:lnTo>
                    <a:lnTo>
                      <a:pt x="719" y="717"/>
                    </a:lnTo>
                    <a:lnTo>
                      <a:pt x="574" y="717"/>
                    </a:lnTo>
                    <a:close/>
                    <a:moveTo>
                      <a:pt x="719" y="476"/>
                    </a:moveTo>
                    <a:lnTo>
                      <a:pt x="574" y="476"/>
                    </a:lnTo>
                    <a:lnTo>
                      <a:pt x="574" y="333"/>
                    </a:lnTo>
                    <a:lnTo>
                      <a:pt x="719" y="333"/>
                    </a:lnTo>
                    <a:lnTo>
                      <a:pt x="719" y="476"/>
                    </a:lnTo>
                    <a:close/>
                    <a:moveTo>
                      <a:pt x="957" y="238"/>
                    </a:moveTo>
                    <a:lnTo>
                      <a:pt x="957" y="476"/>
                    </a:lnTo>
                    <a:lnTo>
                      <a:pt x="814" y="476"/>
                    </a:lnTo>
                    <a:lnTo>
                      <a:pt x="814" y="238"/>
                    </a:lnTo>
                    <a:lnTo>
                      <a:pt x="479" y="238"/>
                    </a:lnTo>
                    <a:lnTo>
                      <a:pt x="479" y="476"/>
                    </a:lnTo>
                    <a:lnTo>
                      <a:pt x="241" y="476"/>
                    </a:lnTo>
                    <a:lnTo>
                      <a:pt x="241" y="812"/>
                    </a:lnTo>
                    <a:lnTo>
                      <a:pt x="479" y="812"/>
                    </a:lnTo>
                    <a:lnTo>
                      <a:pt x="479" y="955"/>
                    </a:lnTo>
                    <a:lnTo>
                      <a:pt x="241" y="955"/>
                    </a:lnTo>
                    <a:lnTo>
                      <a:pt x="241" y="1195"/>
                    </a:lnTo>
                    <a:lnTo>
                      <a:pt x="96" y="1195"/>
                    </a:lnTo>
                    <a:lnTo>
                      <a:pt x="96" y="95"/>
                    </a:lnTo>
                    <a:lnTo>
                      <a:pt x="1195" y="95"/>
                    </a:lnTo>
                    <a:lnTo>
                      <a:pt x="1195" y="238"/>
                    </a:lnTo>
                    <a:lnTo>
                      <a:pt x="957" y="238"/>
                    </a:lnTo>
                    <a:close/>
                  </a:path>
                </a:pathLst>
              </a:custGeom>
              <a:solidFill>
                <a:srgbClr val="C00000"/>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568" name="Freeform 542"/>
              <p:cNvSpPr>
                <a:spLocks noEditPoints="1"/>
              </p:cNvSpPr>
              <p:nvPr/>
            </p:nvSpPr>
            <p:spPr bwMode="auto">
              <a:xfrm rot="16200000">
                <a:off x="1979141" y="3113498"/>
                <a:ext cx="719199" cy="718255"/>
              </a:xfrm>
              <a:custGeom>
                <a:gdLst>
                  <a:gd name="T0" fmla="*/ 1524 w 1524"/>
                  <a:gd name="T1" fmla="*/ 238 h 1522"/>
                  <a:gd name="T2" fmla="*/ 1290 w 1524"/>
                  <a:gd name="T3" fmla="*/ 0 h 1522"/>
                  <a:gd name="T4" fmla="*/ 0 w 1524"/>
                  <a:gd name="T5" fmla="*/ 1291 h 1522"/>
                  <a:gd name="T6" fmla="*/ 241 w 1524"/>
                  <a:gd name="T7" fmla="*/ 1522 h 1522"/>
                  <a:gd name="T8" fmla="*/ 336 w 1524"/>
                  <a:gd name="T9" fmla="*/ 1291 h 1522"/>
                  <a:gd name="T10" fmla="*/ 479 w 1524"/>
                  <a:gd name="T11" fmla="*/ 1522 h 1522"/>
                  <a:gd name="T12" fmla="*/ 574 w 1524"/>
                  <a:gd name="T13" fmla="*/ 1195 h 1522"/>
                  <a:gd name="T14" fmla="*/ 336 w 1524"/>
                  <a:gd name="T15" fmla="*/ 1050 h 1522"/>
                  <a:gd name="T16" fmla="*/ 574 w 1524"/>
                  <a:gd name="T17" fmla="*/ 812 h 1522"/>
                  <a:gd name="T18" fmla="*/ 719 w 1524"/>
                  <a:gd name="T19" fmla="*/ 1050 h 1522"/>
                  <a:gd name="T20" fmla="*/ 1052 w 1524"/>
                  <a:gd name="T21" fmla="*/ 717 h 1522"/>
                  <a:gd name="T22" fmla="*/ 814 w 1524"/>
                  <a:gd name="T23" fmla="*/ 571 h 1522"/>
                  <a:gd name="T24" fmla="*/ 1052 w 1524"/>
                  <a:gd name="T25" fmla="*/ 333 h 1522"/>
                  <a:gd name="T26" fmla="*/ 1195 w 1524"/>
                  <a:gd name="T27" fmla="*/ 571 h 1522"/>
                  <a:gd name="T28" fmla="*/ 1524 w 1524"/>
                  <a:gd name="T29" fmla="*/ 476 h 1522"/>
                  <a:gd name="T30" fmla="*/ 1290 w 1524"/>
                  <a:gd name="T31" fmla="*/ 333 h 1522"/>
                  <a:gd name="T32" fmla="*/ 479 w 1524"/>
                  <a:gd name="T33" fmla="*/ 717 h 1522"/>
                  <a:gd name="T34" fmla="*/ 336 w 1524"/>
                  <a:gd name="T35" fmla="*/ 571 h 1522"/>
                  <a:gd name="T36" fmla="*/ 479 w 1524"/>
                  <a:gd name="T37" fmla="*/ 717 h 1522"/>
                  <a:gd name="T38" fmla="*/ 957 w 1524"/>
                  <a:gd name="T39" fmla="*/ 812 h 1522"/>
                  <a:gd name="T40" fmla="*/ 814 w 1524"/>
                  <a:gd name="T41" fmla="*/ 955 h 1522"/>
                  <a:gd name="T42" fmla="*/ 574 w 1524"/>
                  <a:gd name="T43" fmla="*/ 717 h 1522"/>
                  <a:gd name="T44" fmla="*/ 719 w 1524"/>
                  <a:gd name="T45" fmla="*/ 571 h 1522"/>
                  <a:gd name="T46" fmla="*/ 574 w 1524"/>
                  <a:gd name="T47" fmla="*/ 717 h 1522"/>
                  <a:gd name="T48" fmla="*/ 574 w 1524"/>
                  <a:gd name="T49" fmla="*/ 476 h 1522"/>
                  <a:gd name="T50" fmla="*/ 719 w 1524"/>
                  <a:gd name="T51" fmla="*/ 333 h 1522"/>
                  <a:gd name="T52" fmla="*/ 957 w 1524"/>
                  <a:gd name="T53" fmla="*/ 238 h 1522"/>
                  <a:gd name="T54" fmla="*/ 814 w 1524"/>
                  <a:gd name="T55" fmla="*/ 476 h 1522"/>
                  <a:gd name="T56" fmla="*/ 479 w 1524"/>
                  <a:gd name="T57" fmla="*/ 238 h 1522"/>
                  <a:gd name="T58" fmla="*/ 241 w 1524"/>
                  <a:gd name="T59" fmla="*/ 476 h 1522"/>
                  <a:gd name="T60" fmla="*/ 479 w 1524"/>
                  <a:gd name="T61" fmla="*/ 812 h 1522"/>
                  <a:gd name="T62" fmla="*/ 241 w 1524"/>
                  <a:gd name="T63" fmla="*/ 955 h 1522"/>
                  <a:gd name="T64" fmla="*/ 96 w 1524"/>
                  <a:gd name="T65" fmla="*/ 1195 h 1522"/>
                  <a:gd name="T66" fmla="*/ 1195 w 1524"/>
                  <a:gd name="T67" fmla="*/ 95 h 1522"/>
                  <a:gd name="T68" fmla="*/ 957 w 1524"/>
                  <a:gd name="T69" fmla="*/ 238 h 15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524" h="1522">
                    <a:moveTo>
                      <a:pt x="1524" y="333"/>
                    </a:moveTo>
                    <a:lnTo>
                      <a:pt x="1524" y="238"/>
                    </a:lnTo>
                    <a:lnTo>
                      <a:pt x="1290" y="238"/>
                    </a:lnTo>
                    <a:lnTo>
                      <a:pt x="1290" y="0"/>
                    </a:lnTo>
                    <a:lnTo>
                      <a:pt x="0" y="0"/>
                    </a:lnTo>
                    <a:lnTo>
                      <a:pt x="0" y="1291"/>
                    </a:lnTo>
                    <a:lnTo>
                      <a:pt x="241" y="1291"/>
                    </a:lnTo>
                    <a:lnTo>
                      <a:pt x="241" y="1522"/>
                    </a:lnTo>
                    <a:lnTo>
                      <a:pt x="336" y="1522"/>
                    </a:lnTo>
                    <a:lnTo>
                      <a:pt x="336" y="1291"/>
                    </a:lnTo>
                    <a:lnTo>
                      <a:pt x="479" y="1291"/>
                    </a:lnTo>
                    <a:lnTo>
                      <a:pt x="479" y="1522"/>
                    </a:lnTo>
                    <a:lnTo>
                      <a:pt x="574" y="1522"/>
                    </a:lnTo>
                    <a:lnTo>
                      <a:pt x="574" y="1195"/>
                    </a:lnTo>
                    <a:lnTo>
                      <a:pt x="336" y="1195"/>
                    </a:lnTo>
                    <a:lnTo>
                      <a:pt x="336" y="1050"/>
                    </a:lnTo>
                    <a:lnTo>
                      <a:pt x="574" y="1050"/>
                    </a:lnTo>
                    <a:lnTo>
                      <a:pt x="574" y="812"/>
                    </a:lnTo>
                    <a:lnTo>
                      <a:pt x="719" y="812"/>
                    </a:lnTo>
                    <a:lnTo>
                      <a:pt x="719" y="1050"/>
                    </a:lnTo>
                    <a:lnTo>
                      <a:pt x="1052" y="1050"/>
                    </a:lnTo>
                    <a:lnTo>
                      <a:pt x="1052" y="717"/>
                    </a:lnTo>
                    <a:lnTo>
                      <a:pt x="814" y="717"/>
                    </a:lnTo>
                    <a:lnTo>
                      <a:pt x="814" y="571"/>
                    </a:lnTo>
                    <a:lnTo>
                      <a:pt x="1052" y="571"/>
                    </a:lnTo>
                    <a:lnTo>
                      <a:pt x="1052" y="333"/>
                    </a:lnTo>
                    <a:lnTo>
                      <a:pt x="1195" y="333"/>
                    </a:lnTo>
                    <a:lnTo>
                      <a:pt x="1195" y="571"/>
                    </a:lnTo>
                    <a:lnTo>
                      <a:pt x="1524" y="571"/>
                    </a:lnTo>
                    <a:lnTo>
                      <a:pt x="1524" y="476"/>
                    </a:lnTo>
                    <a:lnTo>
                      <a:pt x="1290" y="476"/>
                    </a:lnTo>
                    <a:lnTo>
                      <a:pt x="1290" y="333"/>
                    </a:lnTo>
                    <a:lnTo>
                      <a:pt x="1524" y="333"/>
                    </a:lnTo>
                    <a:close/>
                    <a:moveTo>
                      <a:pt x="479" y="717"/>
                    </a:moveTo>
                    <a:lnTo>
                      <a:pt x="336" y="717"/>
                    </a:lnTo>
                    <a:lnTo>
                      <a:pt x="336" y="571"/>
                    </a:lnTo>
                    <a:lnTo>
                      <a:pt x="479" y="571"/>
                    </a:lnTo>
                    <a:lnTo>
                      <a:pt x="479" y="717"/>
                    </a:lnTo>
                    <a:close/>
                    <a:moveTo>
                      <a:pt x="814" y="812"/>
                    </a:moveTo>
                    <a:lnTo>
                      <a:pt x="957" y="812"/>
                    </a:lnTo>
                    <a:lnTo>
                      <a:pt x="957" y="955"/>
                    </a:lnTo>
                    <a:lnTo>
                      <a:pt x="814" y="955"/>
                    </a:lnTo>
                    <a:lnTo>
                      <a:pt x="814" y="812"/>
                    </a:lnTo>
                    <a:close/>
                    <a:moveTo>
                      <a:pt x="574" y="717"/>
                    </a:moveTo>
                    <a:lnTo>
                      <a:pt x="574" y="571"/>
                    </a:lnTo>
                    <a:lnTo>
                      <a:pt x="719" y="571"/>
                    </a:lnTo>
                    <a:lnTo>
                      <a:pt x="719" y="717"/>
                    </a:lnTo>
                    <a:lnTo>
                      <a:pt x="574" y="717"/>
                    </a:lnTo>
                    <a:close/>
                    <a:moveTo>
                      <a:pt x="719" y="476"/>
                    </a:moveTo>
                    <a:lnTo>
                      <a:pt x="574" y="476"/>
                    </a:lnTo>
                    <a:lnTo>
                      <a:pt x="574" y="333"/>
                    </a:lnTo>
                    <a:lnTo>
                      <a:pt x="719" y="333"/>
                    </a:lnTo>
                    <a:lnTo>
                      <a:pt x="719" y="476"/>
                    </a:lnTo>
                    <a:close/>
                    <a:moveTo>
                      <a:pt x="957" y="238"/>
                    </a:moveTo>
                    <a:lnTo>
                      <a:pt x="957" y="476"/>
                    </a:lnTo>
                    <a:lnTo>
                      <a:pt x="814" y="476"/>
                    </a:lnTo>
                    <a:lnTo>
                      <a:pt x="814" y="238"/>
                    </a:lnTo>
                    <a:lnTo>
                      <a:pt x="479" y="238"/>
                    </a:lnTo>
                    <a:lnTo>
                      <a:pt x="479" y="476"/>
                    </a:lnTo>
                    <a:lnTo>
                      <a:pt x="241" y="476"/>
                    </a:lnTo>
                    <a:lnTo>
                      <a:pt x="241" y="812"/>
                    </a:lnTo>
                    <a:lnTo>
                      <a:pt x="479" y="812"/>
                    </a:lnTo>
                    <a:lnTo>
                      <a:pt x="479" y="955"/>
                    </a:lnTo>
                    <a:lnTo>
                      <a:pt x="241" y="955"/>
                    </a:lnTo>
                    <a:lnTo>
                      <a:pt x="241" y="1195"/>
                    </a:lnTo>
                    <a:lnTo>
                      <a:pt x="96" y="1195"/>
                    </a:lnTo>
                    <a:lnTo>
                      <a:pt x="96" y="95"/>
                    </a:lnTo>
                    <a:lnTo>
                      <a:pt x="1195" y="95"/>
                    </a:lnTo>
                    <a:lnTo>
                      <a:pt x="1195" y="238"/>
                    </a:lnTo>
                    <a:lnTo>
                      <a:pt x="957" y="238"/>
                    </a:lnTo>
                    <a:close/>
                  </a:path>
                </a:pathLst>
              </a:custGeom>
              <a:solidFill>
                <a:srgbClr val="C00000"/>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569" name="Freeform 542"/>
              <p:cNvSpPr>
                <a:spLocks noEditPoints="1"/>
              </p:cNvSpPr>
              <p:nvPr/>
            </p:nvSpPr>
            <p:spPr bwMode="auto">
              <a:xfrm rot="5400000" flipH="1">
                <a:off x="6439128" y="3113498"/>
                <a:ext cx="719199" cy="718255"/>
              </a:xfrm>
              <a:custGeom>
                <a:gdLst>
                  <a:gd name="T0" fmla="*/ 1524 w 1524"/>
                  <a:gd name="T1" fmla="*/ 238 h 1522"/>
                  <a:gd name="T2" fmla="*/ 1290 w 1524"/>
                  <a:gd name="T3" fmla="*/ 0 h 1522"/>
                  <a:gd name="T4" fmla="*/ 0 w 1524"/>
                  <a:gd name="T5" fmla="*/ 1291 h 1522"/>
                  <a:gd name="T6" fmla="*/ 241 w 1524"/>
                  <a:gd name="T7" fmla="*/ 1522 h 1522"/>
                  <a:gd name="T8" fmla="*/ 336 w 1524"/>
                  <a:gd name="T9" fmla="*/ 1291 h 1522"/>
                  <a:gd name="T10" fmla="*/ 479 w 1524"/>
                  <a:gd name="T11" fmla="*/ 1522 h 1522"/>
                  <a:gd name="T12" fmla="*/ 574 w 1524"/>
                  <a:gd name="T13" fmla="*/ 1195 h 1522"/>
                  <a:gd name="T14" fmla="*/ 336 w 1524"/>
                  <a:gd name="T15" fmla="*/ 1050 h 1522"/>
                  <a:gd name="T16" fmla="*/ 574 w 1524"/>
                  <a:gd name="T17" fmla="*/ 812 h 1522"/>
                  <a:gd name="T18" fmla="*/ 719 w 1524"/>
                  <a:gd name="T19" fmla="*/ 1050 h 1522"/>
                  <a:gd name="T20" fmla="*/ 1052 w 1524"/>
                  <a:gd name="T21" fmla="*/ 717 h 1522"/>
                  <a:gd name="T22" fmla="*/ 814 w 1524"/>
                  <a:gd name="T23" fmla="*/ 571 h 1522"/>
                  <a:gd name="T24" fmla="*/ 1052 w 1524"/>
                  <a:gd name="T25" fmla="*/ 333 h 1522"/>
                  <a:gd name="T26" fmla="*/ 1195 w 1524"/>
                  <a:gd name="T27" fmla="*/ 571 h 1522"/>
                  <a:gd name="T28" fmla="*/ 1524 w 1524"/>
                  <a:gd name="T29" fmla="*/ 476 h 1522"/>
                  <a:gd name="T30" fmla="*/ 1290 w 1524"/>
                  <a:gd name="T31" fmla="*/ 333 h 1522"/>
                  <a:gd name="T32" fmla="*/ 479 w 1524"/>
                  <a:gd name="T33" fmla="*/ 717 h 1522"/>
                  <a:gd name="T34" fmla="*/ 336 w 1524"/>
                  <a:gd name="T35" fmla="*/ 571 h 1522"/>
                  <a:gd name="T36" fmla="*/ 479 w 1524"/>
                  <a:gd name="T37" fmla="*/ 717 h 1522"/>
                  <a:gd name="T38" fmla="*/ 957 w 1524"/>
                  <a:gd name="T39" fmla="*/ 812 h 1522"/>
                  <a:gd name="T40" fmla="*/ 814 w 1524"/>
                  <a:gd name="T41" fmla="*/ 955 h 1522"/>
                  <a:gd name="T42" fmla="*/ 574 w 1524"/>
                  <a:gd name="T43" fmla="*/ 717 h 1522"/>
                  <a:gd name="T44" fmla="*/ 719 w 1524"/>
                  <a:gd name="T45" fmla="*/ 571 h 1522"/>
                  <a:gd name="T46" fmla="*/ 574 w 1524"/>
                  <a:gd name="T47" fmla="*/ 717 h 1522"/>
                  <a:gd name="T48" fmla="*/ 574 w 1524"/>
                  <a:gd name="T49" fmla="*/ 476 h 1522"/>
                  <a:gd name="T50" fmla="*/ 719 w 1524"/>
                  <a:gd name="T51" fmla="*/ 333 h 1522"/>
                  <a:gd name="T52" fmla="*/ 957 w 1524"/>
                  <a:gd name="T53" fmla="*/ 238 h 1522"/>
                  <a:gd name="T54" fmla="*/ 814 w 1524"/>
                  <a:gd name="T55" fmla="*/ 476 h 1522"/>
                  <a:gd name="T56" fmla="*/ 479 w 1524"/>
                  <a:gd name="T57" fmla="*/ 238 h 1522"/>
                  <a:gd name="T58" fmla="*/ 241 w 1524"/>
                  <a:gd name="T59" fmla="*/ 476 h 1522"/>
                  <a:gd name="T60" fmla="*/ 479 w 1524"/>
                  <a:gd name="T61" fmla="*/ 812 h 1522"/>
                  <a:gd name="T62" fmla="*/ 241 w 1524"/>
                  <a:gd name="T63" fmla="*/ 955 h 1522"/>
                  <a:gd name="T64" fmla="*/ 96 w 1524"/>
                  <a:gd name="T65" fmla="*/ 1195 h 1522"/>
                  <a:gd name="T66" fmla="*/ 1195 w 1524"/>
                  <a:gd name="T67" fmla="*/ 95 h 1522"/>
                  <a:gd name="T68" fmla="*/ 957 w 1524"/>
                  <a:gd name="T69" fmla="*/ 238 h 15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524" h="1522">
                    <a:moveTo>
                      <a:pt x="1524" y="333"/>
                    </a:moveTo>
                    <a:lnTo>
                      <a:pt x="1524" y="238"/>
                    </a:lnTo>
                    <a:lnTo>
                      <a:pt x="1290" y="238"/>
                    </a:lnTo>
                    <a:lnTo>
                      <a:pt x="1290" y="0"/>
                    </a:lnTo>
                    <a:lnTo>
                      <a:pt x="0" y="0"/>
                    </a:lnTo>
                    <a:lnTo>
                      <a:pt x="0" y="1291"/>
                    </a:lnTo>
                    <a:lnTo>
                      <a:pt x="241" y="1291"/>
                    </a:lnTo>
                    <a:lnTo>
                      <a:pt x="241" y="1522"/>
                    </a:lnTo>
                    <a:lnTo>
                      <a:pt x="336" y="1522"/>
                    </a:lnTo>
                    <a:lnTo>
                      <a:pt x="336" y="1291"/>
                    </a:lnTo>
                    <a:lnTo>
                      <a:pt x="479" y="1291"/>
                    </a:lnTo>
                    <a:lnTo>
                      <a:pt x="479" y="1522"/>
                    </a:lnTo>
                    <a:lnTo>
                      <a:pt x="574" y="1522"/>
                    </a:lnTo>
                    <a:lnTo>
                      <a:pt x="574" y="1195"/>
                    </a:lnTo>
                    <a:lnTo>
                      <a:pt x="336" y="1195"/>
                    </a:lnTo>
                    <a:lnTo>
                      <a:pt x="336" y="1050"/>
                    </a:lnTo>
                    <a:lnTo>
                      <a:pt x="574" y="1050"/>
                    </a:lnTo>
                    <a:lnTo>
                      <a:pt x="574" y="812"/>
                    </a:lnTo>
                    <a:lnTo>
                      <a:pt x="719" y="812"/>
                    </a:lnTo>
                    <a:lnTo>
                      <a:pt x="719" y="1050"/>
                    </a:lnTo>
                    <a:lnTo>
                      <a:pt x="1052" y="1050"/>
                    </a:lnTo>
                    <a:lnTo>
                      <a:pt x="1052" y="717"/>
                    </a:lnTo>
                    <a:lnTo>
                      <a:pt x="814" y="717"/>
                    </a:lnTo>
                    <a:lnTo>
                      <a:pt x="814" y="571"/>
                    </a:lnTo>
                    <a:lnTo>
                      <a:pt x="1052" y="571"/>
                    </a:lnTo>
                    <a:lnTo>
                      <a:pt x="1052" y="333"/>
                    </a:lnTo>
                    <a:lnTo>
                      <a:pt x="1195" y="333"/>
                    </a:lnTo>
                    <a:lnTo>
                      <a:pt x="1195" y="571"/>
                    </a:lnTo>
                    <a:lnTo>
                      <a:pt x="1524" y="571"/>
                    </a:lnTo>
                    <a:lnTo>
                      <a:pt x="1524" y="476"/>
                    </a:lnTo>
                    <a:lnTo>
                      <a:pt x="1290" y="476"/>
                    </a:lnTo>
                    <a:lnTo>
                      <a:pt x="1290" y="333"/>
                    </a:lnTo>
                    <a:lnTo>
                      <a:pt x="1524" y="333"/>
                    </a:lnTo>
                    <a:close/>
                    <a:moveTo>
                      <a:pt x="479" y="717"/>
                    </a:moveTo>
                    <a:lnTo>
                      <a:pt x="336" y="717"/>
                    </a:lnTo>
                    <a:lnTo>
                      <a:pt x="336" y="571"/>
                    </a:lnTo>
                    <a:lnTo>
                      <a:pt x="479" y="571"/>
                    </a:lnTo>
                    <a:lnTo>
                      <a:pt x="479" y="717"/>
                    </a:lnTo>
                    <a:close/>
                    <a:moveTo>
                      <a:pt x="814" y="812"/>
                    </a:moveTo>
                    <a:lnTo>
                      <a:pt x="957" y="812"/>
                    </a:lnTo>
                    <a:lnTo>
                      <a:pt x="957" y="955"/>
                    </a:lnTo>
                    <a:lnTo>
                      <a:pt x="814" y="955"/>
                    </a:lnTo>
                    <a:lnTo>
                      <a:pt x="814" y="812"/>
                    </a:lnTo>
                    <a:close/>
                    <a:moveTo>
                      <a:pt x="574" y="717"/>
                    </a:moveTo>
                    <a:lnTo>
                      <a:pt x="574" y="571"/>
                    </a:lnTo>
                    <a:lnTo>
                      <a:pt x="719" y="571"/>
                    </a:lnTo>
                    <a:lnTo>
                      <a:pt x="719" y="717"/>
                    </a:lnTo>
                    <a:lnTo>
                      <a:pt x="574" y="717"/>
                    </a:lnTo>
                    <a:close/>
                    <a:moveTo>
                      <a:pt x="719" y="476"/>
                    </a:moveTo>
                    <a:lnTo>
                      <a:pt x="574" y="476"/>
                    </a:lnTo>
                    <a:lnTo>
                      <a:pt x="574" y="333"/>
                    </a:lnTo>
                    <a:lnTo>
                      <a:pt x="719" y="333"/>
                    </a:lnTo>
                    <a:lnTo>
                      <a:pt x="719" y="476"/>
                    </a:lnTo>
                    <a:close/>
                    <a:moveTo>
                      <a:pt x="957" y="238"/>
                    </a:moveTo>
                    <a:lnTo>
                      <a:pt x="957" y="476"/>
                    </a:lnTo>
                    <a:lnTo>
                      <a:pt x="814" y="476"/>
                    </a:lnTo>
                    <a:lnTo>
                      <a:pt x="814" y="238"/>
                    </a:lnTo>
                    <a:lnTo>
                      <a:pt x="479" y="238"/>
                    </a:lnTo>
                    <a:lnTo>
                      <a:pt x="479" y="476"/>
                    </a:lnTo>
                    <a:lnTo>
                      <a:pt x="241" y="476"/>
                    </a:lnTo>
                    <a:lnTo>
                      <a:pt x="241" y="812"/>
                    </a:lnTo>
                    <a:lnTo>
                      <a:pt x="479" y="812"/>
                    </a:lnTo>
                    <a:lnTo>
                      <a:pt x="479" y="955"/>
                    </a:lnTo>
                    <a:lnTo>
                      <a:pt x="241" y="955"/>
                    </a:lnTo>
                    <a:lnTo>
                      <a:pt x="241" y="1195"/>
                    </a:lnTo>
                    <a:lnTo>
                      <a:pt x="96" y="1195"/>
                    </a:lnTo>
                    <a:lnTo>
                      <a:pt x="96" y="95"/>
                    </a:lnTo>
                    <a:lnTo>
                      <a:pt x="1195" y="95"/>
                    </a:lnTo>
                    <a:lnTo>
                      <a:pt x="1195" y="238"/>
                    </a:lnTo>
                    <a:lnTo>
                      <a:pt x="957" y="238"/>
                    </a:lnTo>
                    <a:close/>
                  </a:path>
                </a:pathLst>
              </a:custGeom>
              <a:solidFill>
                <a:srgbClr val="C00000"/>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570" name="Freeform 542"/>
              <p:cNvSpPr>
                <a:spLocks noEditPoints="1"/>
              </p:cNvSpPr>
              <p:nvPr/>
            </p:nvSpPr>
            <p:spPr bwMode="auto">
              <a:xfrm flipH="1">
                <a:off x="6443293" y="1253490"/>
                <a:ext cx="719199" cy="718255"/>
              </a:xfrm>
              <a:custGeom>
                <a:gdLst>
                  <a:gd name="T0" fmla="*/ 1524 w 1524"/>
                  <a:gd name="T1" fmla="*/ 238 h 1522"/>
                  <a:gd name="T2" fmla="*/ 1290 w 1524"/>
                  <a:gd name="T3" fmla="*/ 0 h 1522"/>
                  <a:gd name="T4" fmla="*/ 0 w 1524"/>
                  <a:gd name="T5" fmla="*/ 1291 h 1522"/>
                  <a:gd name="T6" fmla="*/ 241 w 1524"/>
                  <a:gd name="T7" fmla="*/ 1522 h 1522"/>
                  <a:gd name="T8" fmla="*/ 336 w 1524"/>
                  <a:gd name="T9" fmla="*/ 1291 h 1522"/>
                  <a:gd name="T10" fmla="*/ 479 w 1524"/>
                  <a:gd name="T11" fmla="*/ 1522 h 1522"/>
                  <a:gd name="T12" fmla="*/ 574 w 1524"/>
                  <a:gd name="T13" fmla="*/ 1195 h 1522"/>
                  <a:gd name="T14" fmla="*/ 336 w 1524"/>
                  <a:gd name="T15" fmla="*/ 1050 h 1522"/>
                  <a:gd name="T16" fmla="*/ 574 w 1524"/>
                  <a:gd name="T17" fmla="*/ 812 h 1522"/>
                  <a:gd name="T18" fmla="*/ 719 w 1524"/>
                  <a:gd name="T19" fmla="*/ 1050 h 1522"/>
                  <a:gd name="T20" fmla="*/ 1052 w 1524"/>
                  <a:gd name="T21" fmla="*/ 717 h 1522"/>
                  <a:gd name="T22" fmla="*/ 814 w 1524"/>
                  <a:gd name="T23" fmla="*/ 571 h 1522"/>
                  <a:gd name="T24" fmla="*/ 1052 w 1524"/>
                  <a:gd name="T25" fmla="*/ 333 h 1522"/>
                  <a:gd name="T26" fmla="*/ 1195 w 1524"/>
                  <a:gd name="T27" fmla="*/ 571 h 1522"/>
                  <a:gd name="T28" fmla="*/ 1524 w 1524"/>
                  <a:gd name="T29" fmla="*/ 476 h 1522"/>
                  <a:gd name="T30" fmla="*/ 1290 w 1524"/>
                  <a:gd name="T31" fmla="*/ 333 h 1522"/>
                  <a:gd name="T32" fmla="*/ 479 w 1524"/>
                  <a:gd name="T33" fmla="*/ 717 h 1522"/>
                  <a:gd name="T34" fmla="*/ 336 w 1524"/>
                  <a:gd name="T35" fmla="*/ 571 h 1522"/>
                  <a:gd name="T36" fmla="*/ 479 w 1524"/>
                  <a:gd name="T37" fmla="*/ 717 h 1522"/>
                  <a:gd name="T38" fmla="*/ 957 w 1524"/>
                  <a:gd name="T39" fmla="*/ 812 h 1522"/>
                  <a:gd name="T40" fmla="*/ 814 w 1524"/>
                  <a:gd name="T41" fmla="*/ 955 h 1522"/>
                  <a:gd name="T42" fmla="*/ 574 w 1524"/>
                  <a:gd name="T43" fmla="*/ 717 h 1522"/>
                  <a:gd name="T44" fmla="*/ 719 w 1524"/>
                  <a:gd name="T45" fmla="*/ 571 h 1522"/>
                  <a:gd name="T46" fmla="*/ 574 w 1524"/>
                  <a:gd name="T47" fmla="*/ 717 h 1522"/>
                  <a:gd name="T48" fmla="*/ 574 w 1524"/>
                  <a:gd name="T49" fmla="*/ 476 h 1522"/>
                  <a:gd name="T50" fmla="*/ 719 w 1524"/>
                  <a:gd name="T51" fmla="*/ 333 h 1522"/>
                  <a:gd name="T52" fmla="*/ 957 w 1524"/>
                  <a:gd name="T53" fmla="*/ 238 h 1522"/>
                  <a:gd name="T54" fmla="*/ 814 w 1524"/>
                  <a:gd name="T55" fmla="*/ 476 h 1522"/>
                  <a:gd name="T56" fmla="*/ 479 w 1524"/>
                  <a:gd name="T57" fmla="*/ 238 h 1522"/>
                  <a:gd name="T58" fmla="*/ 241 w 1524"/>
                  <a:gd name="T59" fmla="*/ 476 h 1522"/>
                  <a:gd name="T60" fmla="*/ 479 w 1524"/>
                  <a:gd name="T61" fmla="*/ 812 h 1522"/>
                  <a:gd name="T62" fmla="*/ 241 w 1524"/>
                  <a:gd name="T63" fmla="*/ 955 h 1522"/>
                  <a:gd name="T64" fmla="*/ 96 w 1524"/>
                  <a:gd name="T65" fmla="*/ 1195 h 1522"/>
                  <a:gd name="T66" fmla="*/ 1195 w 1524"/>
                  <a:gd name="T67" fmla="*/ 95 h 1522"/>
                  <a:gd name="T68" fmla="*/ 957 w 1524"/>
                  <a:gd name="T69" fmla="*/ 238 h 15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524" h="1522">
                    <a:moveTo>
                      <a:pt x="1524" y="333"/>
                    </a:moveTo>
                    <a:lnTo>
                      <a:pt x="1524" y="238"/>
                    </a:lnTo>
                    <a:lnTo>
                      <a:pt x="1290" y="238"/>
                    </a:lnTo>
                    <a:lnTo>
                      <a:pt x="1290" y="0"/>
                    </a:lnTo>
                    <a:lnTo>
                      <a:pt x="0" y="0"/>
                    </a:lnTo>
                    <a:lnTo>
                      <a:pt x="0" y="1291"/>
                    </a:lnTo>
                    <a:lnTo>
                      <a:pt x="241" y="1291"/>
                    </a:lnTo>
                    <a:lnTo>
                      <a:pt x="241" y="1522"/>
                    </a:lnTo>
                    <a:lnTo>
                      <a:pt x="336" y="1522"/>
                    </a:lnTo>
                    <a:lnTo>
                      <a:pt x="336" y="1291"/>
                    </a:lnTo>
                    <a:lnTo>
                      <a:pt x="479" y="1291"/>
                    </a:lnTo>
                    <a:lnTo>
                      <a:pt x="479" y="1522"/>
                    </a:lnTo>
                    <a:lnTo>
                      <a:pt x="574" y="1522"/>
                    </a:lnTo>
                    <a:lnTo>
                      <a:pt x="574" y="1195"/>
                    </a:lnTo>
                    <a:lnTo>
                      <a:pt x="336" y="1195"/>
                    </a:lnTo>
                    <a:lnTo>
                      <a:pt x="336" y="1050"/>
                    </a:lnTo>
                    <a:lnTo>
                      <a:pt x="574" y="1050"/>
                    </a:lnTo>
                    <a:lnTo>
                      <a:pt x="574" y="812"/>
                    </a:lnTo>
                    <a:lnTo>
                      <a:pt x="719" y="812"/>
                    </a:lnTo>
                    <a:lnTo>
                      <a:pt x="719" y="1050"/>
                    </a:lnTo>
                    <a:lnTo>
                      <a:pt x="1052" y="1050"/>
                    </a:lnTo>
                    <a:lnTo>
                      <a:pt x="1052" y="717"/>
                    </a:lnTo>
                    <a:lnTo>
                      <a:pt x="814" y="717"/>
                    </a:lnTo>
                    <a:lnTo>
                      <a:pt x="814" y="571"/>
                    </a:lnTo>
                    <a:lnTo>
                      <a:pt x="1052" y="571"/>
                    </a:lnTo>
                    <a:lnTo>
                      <a:pt x="1052" y="333"/>
                    </a:lnTo>
                    <a:lnTo>
                      <a:pt x="1195" y="333"/>
                    </a:lnTo>
                    <a:lnTo>
                      <a:pt x="1195" y="571"/>
                    </a:lnTo>
                    <a:lnTo>
                      <a:pt x="1524" y="571"/>
                    </a:lnTo>
                    <a:lnTo>
                      <a:pt x="1524" y="476"/>
                    </a:lnTo>
                    <a:lnTo>
                      <a:pt x="1290" y="476"/>
                    </a:lnTo>
                    <a:lnTo>
                      <a:pt x="1290" y="333"/>
                    </a:lnTo>
                    <a:lnTo>
                      <a:pt x="1524" y="333"/>
                    </a:lnTo>
                    <a:close/>
                    <a:moveTo>
                      <a:pt x="479" y="717"/>
                    </a:moveTo>
                    <a:lnTo>
                      <a:pt x="336" y="717"/>
                    </a:lnTo>
                    <a:lnTo>
                      <a:pt x="336" y="571"/>
                    </a:lnTo>
                    <a:lnTo>
                      <a:pt x="479" y="571"/>
                    </a:lnTo>
                    <a:lnTo>
                      <a:pt x="479" y="717"/>
                    </a:lnTo>
                    <a:close/>
                    <a:moveTo>
                      <a:pt x="814" y="812"/>
                    </a:moveTo>
                    <a:lnTo>
                      <a:pt x="957" y="812"/>
                    </a:lnTo>
                    <a:lnTo>
                      <a:pt x="957" y="955"/>
                    </a:lnTo>
                    <a:lnTo>
                      <a:pt x="814" y="955"/>
                    </a:lnTo>
                    <a:lnTo>
                      <a:pt x="814" y="812"/>
                    </a:lnTo>
                    <a:close/>
                    <a:moveTo>
                      <a:pt x="574" y="717"/>
                    </a:moveTo>
                    <a:lnTo>
                      <a:pt x="574" y="571"/>
                    </a:lnTo>
                    <a:lnTo>
                      <a:pt x="719" y="571"/>
                    </a:lnTo>
                    <a:lnTo>
                      <a:pt x="719" y="717"/>
                    </a:lnTo>
                    <a:lnTo>
                      <a:pt x="574" y="717"/>
                    </a:lnTo>
                    <a:close/>
                    <a:moveTo>
                      <a:pt x="719" y="476"/>
                    </a:moveTo>
                    <a:lnTo>
                      <a:pt x="574" y="476"/>
                    </a:lnTo>
                    <a:lnTo>
                      <a:pt x="574" y="333"/>
                    </a:lnTo>
                    <a:lnTo>
                      <a:pt x="719" y="333"/>
                    </a:lnTo>
                    <a:lnTo>
                      <a:pt x="719" y="476"/>
                    </a:lnTo>
                    <a:close/>
                    <a:moveTo>
                      <a:pt x="957" y="238"/>
                    </a:moveTo>
                    <a:lnTo>
                      <a:pt x="957" y="476"/>
                    </a:lnTo>
                    <a:lnTo>
                      <a:pt x="814" y="476"/>
                    </a:lnTo>
                    <a:lnTo>
                      <a:pt x="814" y="238"/>
                    </a:lnTo>
                    <a:lnTo>
                      <a:pt x="479" y="238"/>
                    </a:lnTo>
                    <a:lnTo>
                      <a:pt x="479" y="476"/>
                    </a:lnTo>
                    <a:lnTo>
                      <a:pt x="241" y="476"/>
                    </a:lnTo>
                    <a:lnTo>
                      <a:pt x="241" y="812"/>
                    </a:lnTo>
                    <a:lnTo>
                      <a:pt x="479" y="812"/>
                    </a:lnTo>
                    <a:lnTo>
                      <a:pt x="479" y="955"/>
                    </a:lnTo>
                    <a:lnTo>
                      <a:pt x="241" y="955"/>
                    </a:lnTo>
                    <a:lnTo>
                      <a:pt x="241" y="1195"/>
                    </a:lnTo>
                    <a:lnTo>
                      <a:pt x="96" y="1195"/>
                    </a:lnTo>
                    <a:lnTo>
                      <a:pt x="96" y="95"/>
                    </a:lnTo>
                    <a:lnTo>
                      <a:pt x="1195" y="95"/>
                    </a:lnTo>
                    <a:lnTo>
                      <a:pt x="1195" y="238"/>
                    </a:lnTo>
                    <a:lnTo>
                      <a:pt x="957" y="238"/>
                    </a:lnTo>
                    <a:close/>
                  </a:path>
                </a:pathLst>
              </a:custGeom>
              <a:solidFill>
                <a:srgbClr val="C00000"/>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cxnSp>
            <p:nvCxnSpPr>
              <p:cNvPr id="574" name="直接连接符 573"/>
              <p:cNvCxnSpPr/>
              <p:nvPr/>
            </p:nvCxnSpPr>
            <p:spPr>
              <a:xfrm flipV="1">
                <a:off x="2586829" y="1364021"/>
                <a:ext cx="3857632" cy="24130"/>
              </a:xfrm>
              <a:prstGeom prst="line">
                <a:avLst/>
              </a:prstGeom>
              <a:ln w="4699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77" name="直接连接符 576"/>
              <p:cNvCxnSpPr/>
              <p:nvPr/>
            </p:nvCxnSpPr>
            <p:spPr>
              <a:xfrm flipV="1">
                <a:off x="2699759" y="3698092"/>
                <a:ext cx="3744481" cy="1"/>
              </a:xfrm>
              <a:prstGeom prst="line">
                <a:avLst/>
              </a:prstGeom>
              <a:ln w="4699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79" name="直接连接符 578"/>
              <p:cNvCxnSpPr/>
              <p:nvPr/>
            </p:nvCxnSpPr>
            <p:spPr>
              <a:xfrm>
                <a:off x="2226886" y="1880075"/>
                <a:ext cx="1" cy="1232951"/>
              </a:xfrm>
              <a:prstGeom prst="line">
                <a:avLst/>
              </a:prstGeom>
              <a:ln w="4445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81" name="直接连接符 580"/>
              <p:cNvCxnSpPr/>
              <p:nvPr/>
            </p:nvCxnSpPr>
            <p:spPr>
              <a:xfrm>
                <a:off x="6911775" y="1880075"/>
                <a:ext cx="1" cy="1232951"/>
              </a:xfrm>
              <a:prstGeom prst="line">
                <a:avLst/>
              </a:prstGeom>
              <a:ln w="44450">
                <a:solidFill>
                  <a:srgbClr val="C00000"/>
                </a:solidFill>
              </a:ln>
            </p:spPr>
            <p:style>
              <a:lnRef idx="1">
                <a:schemeClr val="accent1"/>
              </a:lnRef>
              <a:fillRef idx="0">
                <a:schemeClr val="accent1"/>
              </a:fillRef>
              <a:effectRef idx="0">
                <a:schemeClr val="accent1"/>
              </a:effectRef>
              <a:fontRef idx="minor">
                <a:schemeClr val="tx1"/>
              </a:fontRef>
            </p:style>
          </p:cxnSp>
        </p:grpSp>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任意多边形 7"/>
          <p:cNvSpPr>
            <a:spLocks noChangeArrowheads="1"/>
          </p:cNvSpPr>
          <p:nvPr/>
        </p:nvSpPr>
        <p:spPr bwMode="auto">
          <a:xfrm>
            <a:off x="0" y="1167"/>
            <a:ext cx="4346103" cy="5039146"/>
          </a:xfrm>
          <a:custGeom>
            <a:gdLst>
              <a:gd name="T0" fmla="*/ 0 w 5913247"/>
              <a:gd name="T1" fmla="*/ 0 h 6856326"/>
              <a:gd name="T2" fmla="*/ 5913247 w 5913247"/>
              <a:gd name="T3" fmla="*/ 0 h 6856326"/>
              <a:gd name="T4" fmla="*/ 3086951 w 5913247"/>
              <a:gd name="T5" fmla="*/ 6856326 h 6856326"/>
              <a:gd name="T6" fmla="*/ 0 w 5913247"/>
              <a:gd name="T7" fmla="*/ 6856326 h 6856326"/>
              <a:gd name="T8" fmla="*/ 0 60000 65536"/>
              <a:gd name="T9" fmla="*/ 0 60000 65536"/>
              <a:gd name="T10" fmla="*/ 0 60000 65536"/>
              <a:gd name="T11" fmla="*/ 0 60000 65536"/>
              <a:gd name="T12" fmla="*/ 0 w 5913247"/>
              <a:gd name="T13" fmla="*/ 0 h 6856326"/>
              <a:gd name="T14" fmla="*/ 5913247 w 5913247"/>
              <a:gd name="T15" fmla="*/ 6856326 h 6856326"/>
            </a:gdLst>
            <a:cxnLst>
              <a:cxn ang="T8">
                <a:pos x="T0" y="T1"/>
              </a:cxn>
              <a:cxn ang="T9">
                <a:pos x="T2" y="T3"/>
              </a:cxn>
              <a:cxn ang="T10">
                <a:pos x="T4" y="T5"/>
              </a:cxn>
              <a:cxn ang="T11">
                <a:pos x="T6" y="T7"/>
              </a:cxn>
            </a:cxnLst>
            <a:rect l="T12" t="T13" r="T14" b="T15"/>
            <a:pathLst>
              <a:path w="5913247" h="6856326">
                <a:moveTo>
                  <a:pt x="0" y="0"/>
                </a:moveTo>
                <a:lnTo>
                  <a:pt x="5913247" y="0"/>
                </a:lnTo>
                <a:lnTo>
                  <a:pt x="3086951" y="6856326"/>
                </a:lnTo>
                <a:lnTo>
                  <a:pt x="0" y="6856326"/>
                </a:lnTo>
                <a:close/>
              </a:path>
            </a:pathLst>
          </a:custGeom>
          <a:blipFill dpi="0" rotWithShape="1">
            <a:blip r:embed="rId3"/>
            <a:stretch>
              <a:fillRect/>
            </a:stretch>
          </a:blipFill>
          <a:ln>
            <a:noFill/>
          </a:ln>
          <a:extLst>
            <a:ext uri="{91240B29-F687-4F45-9708-019B960494DF}">
              <a14:hiddenLine xmlns:a14="http://schemas.microsoft.com/office/drawing/2010/main" xmlns="" w="12700">
                <a:solidFill>
                  <a:srgbClr val="42719B"/>
                </a:solidFill>
                <a:bevel/>
              </a14:hiddenLine>
            </a:ext>
          </a:ex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2" name="任意多边形 8"/>
          <p:cNvSpPr>
            <a:spLocks noChangeArrowheads="1"/>
          </p:cNvSpPr>
          <p:nvPr/>
        </p:nvSpPr>
        <p:spPr bwMode="auto">
          <a:xfrm rot="1344138">
            <a:off x="3750723" y="-245016"/>
            <a:ext cx="585703" cy="3538720"/>
          </a:xfrm>
          <a:custGeom>
            <a:gdLst>
              <a:gd name="T0" fmla="*/ 0 w 796216"/>
              <a:gd name="T1" fmla="*/ 328215 h 4813865"/>
              <a:gd name="T2" fmla="*/ 796216 w 796216"/>
              <a:gd name="T3" fmla="*/ 0 h 4813865"/>
              <a:gd name="T4" fmla="*/ 796216 w 796216"/>
              <a:gd name="T5" fmla="*/ 4485651 h 4813865"/>
              <a:gd name="T6" fmla="*/ 0 w 796216"/>
              <a:gd name="T7" fmla="*/ 4813865 h 4813865"/>
              <a:gd name="T8" fmla="*/ 0 60000 65536"/>
              <a:gd name="T9" fmla="*/ 0 60000 65536"/>
              <a:gd name="T10" fmla="*/ 0 60000 65536"/>
              <a:gd name="T11" fmla="*/ 0 60000 65536"/>
              <a:gd name="T12" fmla="*/ 0 w 796216"/>
              <a:gd name="T13" fmla="*/ 0 h 4813865"/>
              <a:gd name="T14" fmla="*/ 796216 w 796216"/>
              <a:gd name="T15" fmla="*/ 4813865 h 4813865"/>
            </a:gdLst>
            <a:cxnLst>
              <a:cxn ang="T8">
                <a:pos x="T0" y="T1"/>
              </a:cxn>
              <a:cxn ang="T9">
                <a:pos x="T2" y="T3"/>
              </a:cxn>
              <a:cxn ang="T10">
                <a:pos x="T4" y="T5"/>
              </a:cxn>
              <a:cxn ang="T11">
                <a:pos x="T6" y="T7"/>
              </a:cxn>
            </a:cxnLst>
            <a:rect l="T12" t="T13" r="T14" b="T15"/>
            <a:pathLst>
              <a:path w="796216" h="4813865">
                <a:moveTo>
                  <a:pt x="0" y="328215"/>
                </a:moveTo>
                <a:lnTo>
                  <a:pt x="796216" y="0"/>
                </a:lnTo>
                <a:lnTo>
                  <a:pt x="796216" y="4485651"/>
                </a:lnTo>
                <a:lnTo>
                  <a:pt x="0" y="4813865"/>
                </a:lnTo>
                <a:close/>
              </a:path>
            </a:pathLst>
          </a:cu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4" name="任意多边形 9"/>
          <p:cNvSpPr>
            <a:spLocks noChangeArrowheads="1"/>
          </p:cNvSpPr>
          <p:nvPr/>
        </p:nvSpPr>
        <p:spPr bwMode="auto">
          <a:xfrm rot="1344138">
            <a:off x="4601879" y="-16481"/>
            <a:ext cx="389691" cy="2404649"/>
          </a:xfrm>
          <a:custGeom>
            <a:gdLst>
              <a:gd name="T0" fmla="*/ 0 w 530372"/>
              <a:gd name="T1" fmla="*/ 218629 h 3272305"/>
              <a:gd name="T2" fmla="*/ 530372 w 530372"/>
              <a:gd name="T3" fmla="*/ 0 h 3272305"/>
              <a:gd name="T4" fmla="*/ 530372 w 530372"/>
              <a:gd name="T5" fmla="*/ 3053676 h 3272305"/>
              <a:gd name="T6" fmla="*/ 0 w 530372"/>
              <a:gd name="T7" fmla="*/ 3272305 h 3272305"/>
              <a:gd name="T8" fmla="*/ 0 60000 65536"/>
              <a:gd name="T9" fmla="*/ 0 60000 65536"/>
              <a:gd name="T10" fmla="*/ 0 60000 65536"/>
              <a:gd name="T11" fmla="*/ 0 60000 65536"/>
              <a:gd name="T12" fmla="*/ 0 w 530372"/>
              <a:gd name="T13" fmla="*/ 0 h 3272305"/>
              <a:gd name="T14" fmla="*/ 530372 w 530372"/>
              <a:gd name="T15" fmla="*/ 3272305 h 3272305"/>
            </a:gdLst>
            <a:cxnLst>
              <a:cxn ang="T8">
                <a:pos x="T0" y="T1"/>
              </a:cxn>
              <a:cxn ang="T9">
                <a:pos x="T2" y="T3"/>
              </a:cxn>
              <a:cxn ang="T10">
                <a:pos x="T4" y="T5"/>
              </a:cxn>
              <a:cxn ang="T11">
                <a:pos x="T6" y="T7"/>
              </a:cxn>
            </a:cxnLst>
            <a:rect l="T12" t="T13" r="T14" b="T15"/>
            <a:pathLst>
              <a:path w="530372" h="3272304">
                <a:moveTo>
                  <a:pt x="0" y="218629"/>
                </a:moveTo>
                <a:lnTo>
                  <a:pt x="530372" y="0"/>
                </a:lnTo>
                <a:lnTo>
                  <a:pt x="530372" y="3053676"/>
                </a:lnTo>
                <a:lnTo>
                  <a:pt x="0" y="3272305"/>
                </a:lnTo>
                <a:close/>
              </a:path>
            </a:pathLst>
          </a:cu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6" name="椭圆 10"/>
          <p:cNvSpPr>
            <a:spLocks noChangeArrowheads="1"/>
          </p:cNvSpPr>
          <p:nvPr/>
        </p:nvSpPr>
        <p:spPr bwMode="auto">
          <a:xfrm>
            <a:off x="7672133" y="416526"/>
            <a:ext cx="897222" cy="897222"/>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7" name="椭圆 11"/>
          <p:cNvSpPr>
            <a:spLocks noChangeArrowheads="1"/>
          </p:cNvSpPr>
          <p:nvPr/>
        </p:nvSpPr>
        <p:spPr bwMode="auto">
          <a:xfrm>
            <a:off x="6968589" y="1088568"/>
            <a:ext cx="703544" cy="703543"/>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8" name="椭圆 12"/>
          <p:cNvSpPr>
            <a:spLocks noChangeArrowheads="1"/>
          </p:cNvSpPr>
          <p:nvPr/>
        </p:nvSpPr>
        <p:spPr bwMode="auto">
          <a:xfrm>
            <a:off x="6616234" y="416526"/>
            <a:ext cx="485363" cy="486530"/>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9" name="椭圆 13"/>
          <p:cNvSpPr>
            <a:spLocks noChangeArrowheads="1"/>
          </p:cNvSpPr>
          <p:nvPr/>
        </p:nvSpPr>
        <p:spPr bwMode="auto">
          <a:xfrm>
            <a:off x="7778306" y="1621767"/>
            <a:ext cx="362856" cy="362856"/>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0" name="椭圆 14"/>
          <p:cNvSpPr>
            <a:spLocks noChangeArrowheads="1"/>
          </p:cNvSpPr>
          <p:nvPr/>
        </p:nvSpPr>
        <p:spPr bwMode="auto">
          <a:xfrm>
            <a:off x="7227605" y="676708"/>
            <a:ext cx="256683" cy="257850"/>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1" name="椭圆 17"/>
          <p:cNvSpPr>
            <a:spLocks noChangeArrowheads="1"/>
          </p:cNvSpPr>
          <p:nvPr/>
        </p:nvSpPr>
        <p:spPr bwMode="auto">
          <a:xfrm>
            <a:off x="6391053" y="1188907"/>
            <a:ext cx="192512" cy="193679"/>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2" name="椭圆 18"/>
          <p:cNvSpPr>
            <a:spLocks noChangeArrowheads="1"/>
          </p:cNvSpPr>
          <p:nvPr/>
        </p:nvSpPr>
        <p:spPr bwMode="auto">
          <a:xfrm>
            <a:off x="6671071" y="1638101"/>
            <a:ext cx="110840" cy="110841"/>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17" name="Rectangle 26"/>
          <p:cNvSpPr/>
          <p:nvPr/>
        </p:nvSpPr>
        <p:spPr>
          <a:xfrm>
            <a:off x="4690967" y="1857066"/>
            <a:ext cx="2742261" cy="514315"/>
          </a:xfrm>
          <a:prstGeom prst="rect">
            <a:avLst/>
          </a:prstGeom>
        </p:spPr>
        <p:txBody>
          <a:bodyPr wrap="none"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3200" b="1">
                <a:solidFill>
                  <a:schemeClr val="accent4">
                    <a:lumMod val="50000"/>
                  </a:schemeClr>
                </a:solidFill>
                <a:latin typeface="微软雅黑" panose="020b0503020204020204" pitchFamily="34" charset="-122"/>
                <a:ea typeface="微软雅黑" panose="020b0503020204020204" pitchFamily="34" charset="-122"/>
              </a:rPr>
              <a:t>德育目标</a:t>
            </a:r>
          </a:p>
        </p:txBody>
      </p:sp>
      <p:grpSp>
        <p:nvGrpSpPr>
          <p:cNvPr id="10" name="组合 9" descr="7b0a202020202274657874626f78223a20227b5c2263617465676f72795f69645c223a31303431302c5c2269645c223a32303334313930347d220a7d0a"/>
          <p:cNvGrpSpPr/>
          <p:nvPr/>
        </p:nvGrpSpPr>
        <p:grpSpPr>
          <a:xfrm>
            <a:off x="3702685" y="2436495"/>
            <a:ext cx="4866640" cy="2470200"/>
            <a:chOff x="3118" y="1974"/>
            <a:chExt cx="8162" cy="4061"/>
          </a:xfrm>
        </p:grpSpPr>
        <p:sp>
          <p:nvSpPr>
            <p:cNvPr id="13" name="文本框 12"/>
            <p:cNvSpPr txBox="1"/>
            <p:nvPr/>
          </p:nvSpPr>
          <p:spPr>
            <a:xfrm>
              <a:off x="3778" y="2113"/>
              <a:ext cx="6994" cy="386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457200" algn="l" fontAlgn="auto">
                <a:lnSpc>
                  <a:spcPct val="150000"/>
                </a:lnSpc>
                <a:buFont typeface="Arial" pitchFamily="34" charset="0"/>
                <a:buChar char="•"/>
              </a:pPr>
              <a:r>
                <a:rPr lang="zh-CN" altLang="en-US" sz="1400">
                  <a:latin typeface="微软雅黑" panose="020b0503020204020204" pitchFamily="34" charset="-122"/>
                  <a:ea typeface="微软雅黑" panose="020b0503020204020204" pitchFamily="34" charset="-122"/>
                  <a:sym typeface="+mn-ea"/>
                </a:rPr>
                <a:t>了解总部位于我国的世界旅游城市联合会及其影响力，感受我国国际地位的变化，增强民族自豪感。</a:t>
              </a:r>
            </a:p>
            <a:p>
              <a:pPr indent="457200" algn="l" fontAlgn="auto">
                <a:lnSpc>
                  <a:spcPct val="150000"/>
                </a:lnSpc>
                <a:buFont typeface="Arial" pitchFamily="34" charset="0"/>
                <a:buChar char="•"/>
              </a:pPr>
              <a:r>
                <a:rPr lang="zh-CN" altLang="en-US" sz="1400">
                  <a:latin typeface="微软雅黑" panose="020b0503020204020204" pitchFamily="34" charset="-122"/>
                  <a:ea typeface="微软雅黑" panose="020b0503020204020204" pitchFamily="34" charset="-122"/>
                  <a:sym typeface="+mn-ea"/>
                </a:rPr>
                <a:t>了解中国旅游饭店业协会章程中有关协会业务范围的规定，深入体会行业自律的重要性，践行社会主义核心价值观，遵守社会道德风尚，自觉加强诚信自律建设。</a:t>
              </a:r>
            </a:p>
          </p:txBody>
        </p:sp>
        <p:grpSp>
          <p:nvGrpSpPr>
            <p:cNvPr id="582" name="组合 581"/>
            <p:cNvGrpSpPr/>
            <p:nvPr/>
          </p:nvGrpSpPr>
          <p:grpSpPr>
            <a:xfrm>
              <a:off x="3118" y="1974"/>
              <a:ext cx="8162" cy="4061"/>
              <a:chOff x="1979613" y="1253490"/>
              <a:chExt cx="5182879" cy="2578735"/>
            </a:xfrm>
          </p:grpSpPr>
          <p:sp>
            <p:nvSpPr>
              <p:cNvPr id="567" name="Freeform 542"/>
              <p:cNvSpPr>
                <a:spLocks noEditPoints="1"/>
              </p:cNvSpPr>
              <p:nvPr/>
            </p:nvSpPr>
            <p:spPr bwMode="auto">
              <a:xfrm>
                <a:off x="1979613" y="1276351"/>
                <a:ext cx="719199" cy="718255"/>
              </a:xfrm>
              <a:custGeom>
                <a:gdLst>
                  <a:gd name="T0" fmla="*/ 1524 w 1524"/>
                  <a:gd name="T1" fmla="*/ 238 h 1522"/>
                  <a:gd name="T2" fmla="*/ 1290 w 1524"/>
                  <a:gd name="T3" fmla="*/ 0 h 1522"/>
                  <a:gd name="T4" fmla="*/ 0 w 1524"/>
                  <a:gd name="T5" fmla="*/ 1291 h 1522"/>
                  <a:gd name="T6" fmla="*/ 241 w 1524"/>
                  <a:gd name="T7" fmla="*/ 1522 h 1522"/>
                  <a:gd name="T8" fmla="*/ 336 w 1524"/>
                  <a:gd name="T9" fmla="*/ 1291 h 1522"/>
                  <a:gd name="T10" fmla="*/ 479 w 1524"/>
                  <a:gd name="T11" fmla="*/ 1522 h 1522"/>
                  <a:gd name="T12" fmla="*/ 574 w 1524"/>
                  <a:gd name="T13" fmla="*/ 1195 h 1522"/>
                  <a:gd name="T14" fmla="*/ 336 w 1524"/>
                  <a:gd name="T15" fmla="*/ 1050 h 1522"/>
                  <a:gd name="T16" fmla="*/ 574 w 1524"/>
                  <a:gd name="T17" fmla="*/ 812 h 1522"/>
                  <a:gd name="T18" fmla="*/ 719 w 1524"/>
                  <a:gd name="T19" fmla="*/ 1050 h 1522"/>
                  <a:gd name="T20" fmla="*/ 1052 w 1524"/>
                  <a:gd name="T21" fmla="*/ 717 h 1522"/>
                  <a:gd name="T22" fmla="*/ 814 w 1524"/>
                  <a:gd name="T23" fmla="*/ 571 h 1522"/>
                  <a:gd name="T24" fmla="*/ 1052 w 1524"/>
                  <a:gd name="T25" fmla="*/ 333 h 1522"/>
                  <a:gd name="T26" fmla="*/ 1195 w 1524"/>
                  <a:gd name="T27" fmla="*/ 571 h 1522"/>
                  <a:gd name="T28" fmla="*/ 1524 w 1524"/>
                  <a:gd name="T29" fmla="*/ 476 h 1522"/>
                  <a:gd name="T30" fmla="*/ 1290 w 1524"/>
                  <a:gd name="T31" fmla="*/ 333 h 1522"/>
                  <a:gd name="T32" fmla="*/ 479 w 1524"/>
                  <a:gd name="T33" fmla="*/ 717 h 1522"/>
                  <a:gd name="T34" fmla="*/ 336 w 1524"/>
                  <a:gd name="T35" fmla="*/ 571 h 1522"/>
                  <a:gd name="T36" fmla="*/ 479 w 1524"/>
                  <a:gd name="T37" fmla="*/ 717 h 1522"/>
                  <a:gd name="T38" fmla="*/ 957 w 1524"/>
                  <a:gd name="T39" fmla="*/ 812 h 1522"/>
                  <a:gd name="T40" fmla="*/ 814 w 1524"/>
                  <a:gd name="T41" fmla="*/ 955 h 1522"/>
                  <a:gd name="T42" fmla="*/ 574 w 1524"/>
                  <a:gd name="T43" fmla="*/ 717 h 1522"/>
                  <a:gd name="T44" fmla="*/ 719 w 1524"/>
                  <a:gd name="T45" fmla="*/ 571 h 1522"/>
                  <a:gd name="T46" fmla="*/ 574 w 1524"/>
                  <a:gd name="T47" fmla="*/ 717 h 1522"/>
                  <a:gd name="T48" fmla="*/ 574 w 1524"/>
                  <a:gd name="T49" fmla="*/ 476 h 1522"/>
                  <a:gd name="T50" fmla="*/ 719 w 1524"/>
                  <a:gd name="T51" fmla="*/ 333 h 1522"/>
                  <a:gd name="T52" fmla="*/ 957 w 1524"/>
                  <a:gd name="T53" fmla="*/ 238 h 1522"/>
                  <a:gd name="T54" fmla="*/ 814 w 1524"/>
                  <a:gd name="T55" fmla="*/ 476 h 1522"/>
                  <a:gd name="T56" fmla="*/ 479 w 1524"/>
                  <a:gd name="T57" fmla="*/ 238 h 1522"/>
                  <a:gd name="T58" fmla="*/ 241 w 1524"/>
                  <a:gd name="T59" fmla="*/ 476 h 1522"/>
                  <a:gd name="T60" fmla="*/ 479 w 1524"/>
                  <a:gd name="T61" fmla="*/ 812 h 1522"/>
                  <a:gd name="T62" fmla="*/ 241 w 1524"/>
                  <a:gd name="T63" fmla="*/ 955 h 1522"/>
                  <a:gd name="T64" fmla="*/ 96 w 1524"/>
                  <a:gd name="T65" fmla="*/ 1195 h 1522"/>
                  <a:gd name="T66" fmla="*/ 1195 w 1524"/>
                  <a:gd name="T67" fmla="*/ 95 h 1522"/>
                  <a:gd name="T68" fmla="*/ 957 w 1524"/>
                  <a:gd name="T69" fmla="*/ 238 h 15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524" h="1522">
                    <a:moveTo>
                      <a:pt x="1524" y="333"/>
                    </a:moveTo>
                    <a:lnTo>
                      <a:pt x="1524" y="238"/>
                    </a:lnTo>
                    <a:lnTo>
                      <a:pt x="1290" y="238"/>
                    </a:lnTo>
                    <a:lnTo>
                      <a:pt x="1290" y="0"/>
                    </a:lnTo>
                    <a:lnTo>
                      <a:pt x="0" y="0"/>
                    </a:lnTo>
                    <a:lnTo>
                      <a:pt x="0" y="1291"/>
                    </a:lnTo>
                    <a:lnTo>
                      <a:pt x="241" y="1291"/>
                    </a:lnTo>
                    <a:lnTo>
                      <a:pt x="241" y="1522"/>
                    </a:lnTo>
                    <a:lnTo>
                      <a:pt x="336" y="1522"/>
                    </a:lnTo>
                    <a:lnTo>
                      <a:pt x="336" y="1291"/>
                    </a:lnTo>
                    <a:lnTo>
                      <a:pt x="479" y="1291"/>
                    </a:lnTo>
                    <a:lnTo>
                      <a:pt x="479" y="1522"/>
                    </a:lnTo>
                    <a:lnTo>
                      <a:pt x="574" y="1522"/>
                    </a:lnTo>
                    <a:lnTo>
                      <a:pt x="574" y="1195"/>
                    </a:lnTo>
                    <a:lnTo>
                      <a:pt x="336" y="1195"/>
                    </a:lnTo>
                    <a:lnTo>
                      <a:pt x="336" y="1050"/>
                    </a:lnTo>
                    <a:lnTo>
                      <a:pt x="574" y="1050"/>
                    </a:lnTo>
                    <a:lnTo>
                      <a:pt x="574" y="812"/>
                    </a:lnTo>
                    <a:lnTo>
                      <a:pt x="719" y="812"/>
                    </a:lnTo>
                    <a:lnTo>
                      <a:pt x="719" y="1050"/>
                    </a:lnTo>
                    <a:lnTo>
                      <a:pt x="1052" y="1050"/>
                    </a:lnTo>
                    <a:lnTo>
                      <a:pt x="1052" y="717"/>
                    </a:lnTo>
                    <a:lnTo>
                      <a:pt x="814" y="717"/>
                    </a:lnTo>
                    <a:lnTo>
                      <a:pt x="814" y="571"/>
                    </a:lnTo>
                    <a:lnTo>
                      <a:pt x="1052" y="571"/>
                    </a:lnTo>
                    <a:lnTo>
                      <a:pt x="1052" y="333"/>
                    </a:lnTo>
                    <a:lnTo>
                      <a:pt x="1195" y="333"/>
                    </a:lnTo>
                    <a:lnTo>
                      <a:pt x="1195" y="571"/>
                    </a:lnTo>
                    <a:lnTo>
                      <a:pt x="1524" y="571"/>
                    </a:lnTo>
                    <a:lnTo>
                      <a:pt x="1524" y="476"/>
                    </a:lnTo>
                    <a:lnTo>
                      <a:pt x="1290" y="476"/>
                    </a:lnTo>
                    <a:lnTo>
                      <a:pt x="1290" y="333"/>
                    </a:lnTo>
                    <a:lnTo>
                      <a:pt x="1524" y="333"/>
                    </a:lnTo>
                    <a:close/>
                    <a:moveTo>
                      <a:pt x="479" y="717"/>
                    </a:moveTo>
                    <a:lnTo>
                      <a:pt x="336" y="717"/>
                    </a:lnTo>
                    <a:lnTo>
                      <a:pt x="336" y="571"/>
                    </a:lnTo>
                    <a:lnTo>
                      <a:pt x="479" y="571"/>
                    </a:lnTo>
                    <a:lnTo>
                      <a:pt x="479" y="717"/>
                    </a:lnTo>
                    <a:close/>
                    <a:moveTo>
                      <a:pt x="814" y="812"/>
                    </a:moveTo>
                    <a:lnTo>
                      <a:pt x="957" y="812"/>
                    </a:lnTo>
                    <a:lnTo>
                      <a:pt x="957" y="955"/>
                    </a:lnTo>
                    <a:lnTo>
                      <a:pt x="814" y="955"/>
                    </a:lnTo>
                    <a:lnTo>
                      <a:pt x="814" y="812"/>
                    </a:lnTo>
                    <a:close/>
                    <a:moveTo>
                      <a:pt x="574" y="717"/>
                    </a:moveTo>
                    <a:lnTo>
                      <a:pt x="574" y="571"/>
                    </a:lnTo>
                    <a:lnTo>
                      <a:pt x="719" y="571"/>
                    </a:lnTo>
                    <a:lnTo>
                      <a:pt x="719" y="717"/>
                    </a:lnTo>
                    <a:lnTo>
                      <a:pt x="574" y="717"/>
                    </a:lnTo>
                    <a:close/>
                    <a:moveTo>
                      <a:pt x="719" y="476"/>
                    </a:moveTo>
                    <a:lnTo>
                      <a:pt x="574" y="476"/>
                    </a:lnTo>
                    <a:lnTo>
                      <a:pt x="574" y="333"/>
                    </a:lnTo>
                    <a:lnTo>
                      <a:pt x="719" y="333"/>
                    </a:lnTo>
                    <a:lnTo>
                      <a:pt x="719" y="476"/>
                    </a:lnTo>
                    <a:close/>
                    <a:moveTo>
                      <a:pt x="957" y="238"/>
                    </a:moveTo>
                    <a:lnTo>
                      <a:pt x="957" y="476"/>
                    </a:lnTo>
                    <a:lnTo>
                      <a:pt x="814" y="476"/>
                    </a:lnTo>
                    <a:lnTo>
                      <a:pt x="814" y="238"/>
                    </a:lnTo>
                    <a:lnTo>
                      <a:pt x="479" y="238"/>
                    </a:lnTo>
                    <a:lnTo>
                      <a:pt x="479" y="476"/>
                    </a:lnTo>
                    <a:lnTo>
                      <a:pt x="241" y="476"/>
                    </a:lnTo>
                    <a:lnTo>
                      <a:pt x="241" y="812"/>
                    </a:lnTo>
                    <a:lnTo>
                      <a:pt x="479" y="812"/>
                    </a:lnTo>
                    <a:lnTo>
                      <a:pt x="479" y="955"/>
                    </a:lnTo>
                    <a:lnTo>
                      <a:pt x="241" y="955"/>
                    </a:lnTo>
                    <a:lnTo>
                      <a:pt x="241" y="1195"/>
                    </a:lnTo>
                    <a:lnTo>
                      <a:pt x="96" y="1195"/>
                    </a:lnTo>
                    <a:lnTo>
                      <a:pt x="96" y="95"/>
                    </a:lnTo>
                    <a:lnTo>
                      <a:pt x="1195" y="95"/>
                    </a:lnTo>
                    <a:lnTo>
                      <a:pt x="1195" y="238"/>
                    </a:lnTo>
                    <a:lnTo>
                      <a:pt x="957" y="238"/>
                    </a:lnTo>
                    <a:close/>
                  </a:path>
                </a:pathLst>
              </a:custGeom>
              <a:solidFill>
                <a:srgbClr val="C00000"/>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568" name="Freeform 542"/>
              <p:cNvSpPr>
                <a:spLocks noEditPoints="1"/>
              </p:cNvSpPr>
              <p:nvPr/>
            </p:nvSpPr>
            <p:spPr bwMode="auto">
              <a:xfrm rot="16200000">
                <a:off x="1979141" y="3113498"/>
                <a:ext cx="719199" cy="718255"/>
              </a:xfrm>
              <a:custGeom>
                <a:gdLst>
                  <a:gd name="T0" fmla="*/ 1524 w 1524"/>
                  <a:gd name="T1" fmla="*/ 238 h 1522"/>
                  <a:gd name="T2" fmla="*/ 1290 w 1524"/>
                  <a:gd name="T3" fmla="*/ 0 h 1522"/>
                  <a:gd name="T4" fmla="*/ 0 w 1524"/>
                  <a:gd name="T5" fmla="*/ 1291 h 1522"/>
                  <a:gd name="T6" fmla="*/ 241 w 1524"/>
                  <a:gd name="T7" fmla="*/ 1522 h 1522"/>
                  <a:gd name="T8" fmla="*/ 336 w 1524"/>
                  <a:gd name="T9" fmla="*/ 1291 h 1522"/>
                  <a:gd name="T10" fmla="*/ 479 w 1524"/>
                  <a:gd name="T11" fmla="*/ 1522 h 1522"/>
                  <a:gd name="T12" fmla="*/ 574 w 1524"/>
                  <a:gd name="T13" fmla="*/ 1195 h 1522"/>
                  <a:gd name="T14" fmla="*/ 336 w 1524"/>
                  <a:gd name="T15" fmla="*/ 1050 h 1522"/>
                  <a:gd name="T16" fmla="*/ 574 w 1524"/>
                  <a:gd name="T17" fmla="*/ 812 h 1522"/>
                  <a:gd name="T18" fmla="*/ 719 w 1524"/>
                  <a:gd name="T19" fmla="*/ 1050 h 1522"/>
                  <a:gd name="T20" fmla="*/ 1052 w 1524"/>
                  <a:gd name="T21" fmla="*/ 717 h 1522"/>
                  <a:gd name="T22" fmla="*/ 814 w 1524"/>
                  <a:gd name="T23" fmla="*/ 571 h 1522"/>
                  <a:gd name="T24" fmla="*/ 1052 w 1524"/>
                  <a:gd name="T25" fmla="*/ 333 h 1522"/>
                  <a:gd name="T26" fmla="*/ 1195 w 1524"/>
                  <a:gd name="T27" fmla="*/ 571 h 1522"/>
                  <a:gd name="T28" fmla="*/ 1524 w 1524"/>
                  <a:gd name="T29" fmla="*/ 476 h 1522"/>
                  <a:gd name="T30" fmla="*/ 1290 w 1524"/>
                  <a:gd name="T31" fmla="*/ 333 h 1522"/>
                  <a:gd name="T32" fmla="*/ 479 w 1524"/>
                  <a:gd name="T33" fmla="*/ 717 h 1522"/>
                  <a:gd name="T34" fmla="*/ 336 w 1524"/>
                  <a:gd name="T35" fmla="*/ 571 h 1522"/>
                  <a:gd name="T36" fmla="*/ 479 w 1524"/>
                  <a:gd name="T37" fmla="*/ 717 h 1522"/>
                  <a:gd name="T38" fmla="*/ 957 w 1524"/>
                  <a:gd name="T39" fmla="*/ 812 h 1522"/>
                  <a:gd name="T40" fmla="*/ 814 w 1524"/>
                  <a:gd name="T41" fmla="*/ 955 h 1522"/>
                  <a:gd name="T42" fmla="*/ 574 w 1524"/>
                  <a:gd name="T43" fmla="*/ 717 h 1522"/>
                  <a:gd name="T44" fmla="*/ 719 w 1524"/>
                  <a:gd name="T45" fmla="*/ 571 h 1522"/>
                  <a:gd name="T46" fmla="*/ 574 w 1524"/>
                  <a:gd name="T47" fmla="*/ 717 h 1522"/>
                  <a:gd name="T48" fmla="*/ 574 w 1524"/>
                  <a:gd name="T49" fmla="*/ 476 h 1522"/>
                  <a:gd name="T50" fmla="*/ 719 w 1524"/>
                  <a:gd name="T51" fmla="*/ 333 h 1522"/>
                  <a:gd name="T52" fmla="*/ 957 w 1524"/>
                  <a:gd name="T53" fmla="*/ 238 h 1522"/>
                  <a:gd name="T54" fmla="*/ 814 w 1524"/>
                  <a:gd name="T55" fmla="*/ 476 h 1522"/>
                  <a:gd name="T56" fmla="*/ 479 w 1524"/>
                  <a:gd name="T57" fmla="*/ 238 h 1522"/>
                  <a:gd name="T58" fmla="*/ 241 w 1524"/>
                  <a:gd name="T59" fmla="*/ 476 h 1522"/>
                  <a:gd name="T60" fmla="*/ 479 w 1524"/>
                  <a:gd name="T61" fmla="*/ 812 h 1522"/>
                  <a:gd name="T62" fmla="*/ 241 w 1524"/>
                  <a:gd name="T63" fmla="*/ 955 h 1522"/>
                  <a:gd name="T64" fmla="*/ 96 w 1524"/>
                  <a:gd name="T65" fmla="*/ 1195 h 1522"/>
                  <a:gd name="T66" fmla="*/ 1195 w 1524"/>
                  <a:gd name="T67" fmla="*/ 95 h 1522"/>
                  <a:gd name="T68" fmla="*/ 957 w 1524"/>
                  <a:gd name="T69" fmla="*/ 238 h 15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524" h="1522">
                    <a:moveTo>
                      <a:pt x="1524" y="333"/>
                    </a:moveTo>
                    <a:lnTo>
                      <a:pt x="1524" y="238"/>
                    </a:lnTo>
                    <a:lnTo>
                      <a:pt x="1290" y="238"/>
                    </a:lnTo>
                    <a:lnTo>
                      <a:pt x="1290" y="0"/>
                    </a:lnTo>
                    <a:lnTo>
                      <a:pt x="0" y="0"/>
                    </a:lnTo>
                    <a:lnTo>
                      <a:pt x="0" y="1291"/>
                    </a:lnTo>
                    <a:lnTo>
                      <a:pt x="241" y="1291"/>
                    </a:lnTo>
                    <a:lnTo>
                      <a:pt x="241" y="1522"/>
                    </a:lnTo>
                    <a:lnTo>
                      <a:pt x="336" y="1522"/>
                    </a:lnTo>
                    <a:lnTo>
                      <a:pt x="336" y="1291"/>
                    </a:lnTo>
                    <a:lnTo>
                      <a:pt x="479" y="1291"/>
                    </a:lnTo>
                    <a:lnTo>
                      <a:pt x="479" y="1522"/>
                    </a:lnTo>
                    <a:lnTo>
                      <a:pt x="574" y="1522"/>
                    </a:lnTo>
                    <a:lnTo>
                      <a:pt x="574" y="1195"/>
                    </a:lnTo>
                    <a:lnTo>
                      <a:pt x="336" y="1195"/>
                    </a:lnTo>
                    <a:lnTo>
                      <a:pt x="336" y="1050"/>
                    </a:lnTo>
                    <a:lnTo>
                      <a:pt x="574" y="1050"/>
                    </a:lnTo>
                    <a:lnTo>
                      <a:pt x="574" y="812"/>
                    </a:lnTo>
                    <a:lnTo>
                      <a:pt x="719" y="812"/>
                    </a:lnTo>
                    <a:lnTo>
                      <a:pt x="719" y="1050"/>
                    </a:lnTo>
                    <a:lnTo>
                      <a:pt x="1052" y="1050"/>
                    </a:lnTo>
                    <a:lnTo>
                      <a:pt x="1052" y="717"/>
                    </a:lnTo>
                    <a:lnTo>
                      <a:pt x="814" y="717"/>
                    </a:lnTo>
                    <a:lnTo>
                      <a:pt x="814" y="571"/>
                    </a:lnTo>
                    <a:lnTo>
                      <a:pt x="1052" y="571"/>
                    </a:lnTo>
                    <a:lnTo>
                      <a:pt x="1052" y="333"/>
                    </a:lnTo>
                    <a:lnTo>
                      <a:pt x="1195" y="333"/>
                    </a:lnTo>
                    <a:lnTo>
                      <a:pt x="1195" y="571"/>
                    </a:lnTo>
                    <a:lnTo>
                      <a:pt x="1524" y="571"/>
                    </a:lnTo>
                    <a:lnTo>
                      <a:pt x="1524" y="476"/>
                    </a:lnTo>
                    <a:lnTo>
                      <a:pt x="1290" y="476"/>
                    </a:lnTo>
                    <a:lnTo>
                      <a:pt x="1290" y="333"/>
                    </a:lnTo>
                    <a:lnTo>
                      <a:pt x="1524" y="333"/>
                    </a:lnTo>
                    <a:close/>
                    <a:moveTo>
                      <a:pt x="479" y="717"/>
                    </a:moveTo>
                    <a:lnTo>
                      <a:pt x="336" y="717"/>
                    </a:lnTo>
                    <a:lnTo>
                      <a:pt x="336" y="571"/>
                    </a:lnTo>
                    <a:lnTo>
                      <a:pt x="479" y="571"/>
                    </a:lnTo>
                    <a:lnTo>
                      <a:pt x="479" y="717"/>
                    </a:lnTo>
                    <a:close/>
                    <a:moveTo>
                      <a:pt x="814" y="812"/>
                    </a:moveTo>
                    <a:lnTo>
                      <a:pt x="957" y="812"/>
                    </a:lnTo>
                    <a:lnTo>
                      <a:pt x="957" y="955"/>
                    </a:lnTo>
                    <a:lnTo>
                      <a:pt x="814" y="955"/>
                    </a:lnTo>
                    <a:lnTo>
                      <a:pt x="814" y="812"/>
                    </a:lnTo>
                    <a:close/>
                    <a:moveTo>
                      <a:pt x="574" y="717"/>
                    </a:moveTo>
                    <a:lnTo>
                      <a:pt x="574" y="571"/>
                    </a:lnTo>
                    <a:lnTo>
                      <a:pt x="719" y="571"/>
                    </a:lnTo>
                    <a:lnTo>
                      <a:pt x="719" y="717"/>
                    </a:lnTo>
                    <a:lnTo>
                      <a:pt x="574" y="717"/>
                    </a:lnTo>
                    <a:close/>
                    <a:moveTo>
                      <a:pt x="719" y="476"/>
                    </a:moveTo>
                    <a:lnTo>
                      <a:pt x="574" y="476"/>
                    </a:lnTo>
                    <a:lnTo>
                      <a:pt x="574" y="333"/>
                    </a:lnTo>
                    <a:lnTo>
                      <a:pt x="719" y="333"/>
                    </a:lnTo>
                    <a:lnTo>
                      <a:pt x="719" y="476"/>
                    </a:lnTo>
                    <a:close/>
                    <a:moveTo>
                      <a:pt x="957" y="238"/>
                    </a:moveTo>
                    <a:lnTo>
                      <a:pt x="957" y="476"/>
                    </a:lnTo>
                    <a:lnTo>
                      <a:pt x="814" y="476"/>
                    </a:lnTo>
                    <a:lnTo>
                      <a:pt x="814" y="238"/>
                    </a:lnTo>
                    <a:lnTo>
                      <a:pt x="479" y="238"/>
                    </a:lnTo>
                    <a:lnTo>
                      <a:pt x="479" y="476"/>
                    </a:lnTo>
                    <a:lnTo>
                      <a:pt x="241" y="476"/>
                    </a:lnTo>
                    <a:lnTo>
                      <a:pt x="241" y="812"/>
                    </a:lnTo>
                    <a:lnTo>
                      <a:pt x="479" y="812"/>
                    </a:lnTo>
                    <a:lnTo>
                      <a:pt x="479" y="955"/>
                    </a:lnTo>
                    <a:lnTo>
                      <a:pt x="241" y="955"/>
                    </a:lnTo>
                    <a:lnTo>
                      <a:pt x="241" y="1195"/>
                    </a:lnTo>
                    <a:lnTo>
                      <a:pt x="96" y="1195"/>
                    </a:lnTo>
                    <a:lnTo>
                      <a:pt x="96" y="95"/>
                    </a:lnTo>
                    <a:lnTo>
                      <a:pt x="1195" y="95"/>
                    </a:lnTo>
                    <a:lnTo>
                      <a:pt x="1195" y="238"/>
                    </a:lnTo>
                    <a:lnTo>
                      <a:pt x="957" y="238"/>
                    </a:lnTo>
                    <a:close/>
                  </a:path>
                </a:pathLst>
              </a:custGeom>
              <a:solidFill>
                <a:srgbClr val="C00000"/>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569" name="Freeform 542"/>
              <p:cNvSpPr>
                <a:spLocks noEditPoints="1"/>
              </p:cNvSpPr>
              <p:nvPr/>
            </p:nvSpPr>
            <p:spPr bwMode="auto">
              <a:xfrm rot="5400000" flipH="1">
                <a:off x="6439128" y="3113498"/>
                <a:ext cx="719199" cy="718255"/>
              </a:xfrm>
              <a:custGeom>
                <a:gdLst>
                  <a:gd name="T0" fmla="*/ 1524 w 1524"/>
                  <a:gd name="T1" fmla="*/ 238 h 1522"/>
                  <a:gd name="T2" fmla="*/ 1290 w 1524"/>
                  <a:gd name="T3" fmla="*/ 0 h 1522"/>
                  <a:gd name="T4" fmla="*/ 0 w 1524"/>
                  <a:gd name="T5" fmla="*/ 1291 h 1522"/>
                  <a:gd name="T6" fmla="*/ 241 w 1524"/>
                  <a:gd name="T7" fmla="*/ 1522 h 1522"/>
                  <a:gd name="T8" fmla="*/ 336 w 1524"/>
                  <a:gd name="T9" fmla="*/ 1291 h 1522"/>
                  <a:gd name="T10" fmla="*/ 479 w 1524"/>
                  <a:gd name="T11" fmla="*/ 1522 h 1522"/>
                  <a:gd name="T12" fmla="*/ 574 w 1524"/>
                  <a:gd name="T13" fmla="*/ 1195 h 1522"/>
                  <a:gd name="T14" fmla="*/ 336 w 1524"/>
                  <a:gd name="T15" fmla="*/ 1050 h 1522"/>
                  <a:gd name="T16" fmla="*/ 574 w 1524"/>
                  <a:gd name="T17" fmla="*/ 812 h 1522"/>
                  <a:gd name="T18" fmla="*/ 719 w 1524"/>
                  <a:gd name="T19" fmla="*/ 1050 h 1522"/>
                  <a:gd name="T20" fmla="*/ 1052 w 1524"/>
                  <a:gd name="T21" fmla="*/ 717 h 1522"/>
                  <a:gd name="T22" fmla="*/ 814 w 1524"/>
                  <a:gd name="T23" fmla="*/ 571 h 1522"/>
                  <a:gd name="T24" fmla="*/ 1052 w 1524"/>
                  <a:gd name="T25" fmla="*/ 333 h 1522"/>
                  <a:gd name="T26" fmla="*/ 1195 w 1524"/>
                  <a:gd name="T27" fmla="*/ 571 h 1522"/>
                  <a:gd name="T28" fmla="*/ 1524 w 1524"/>
                  <a:gd name="T29" fmla="*/ 476 h 1522"/>
                  <a:gd name="T30" fmla="*/ 1290 w 1524"/>
                  <a:gd name="T31" fmla="*/ 333 h 1522"/>
                  <a:gd name="T32" fmla="*/ 479 w 1524"/>
                  <a:gd name="T33" fmla="*/ 717 h 1522"/>
                  <a:gd name="T34" fmla="*/ 336 w 1524"/>
                  <a:gd name="T35" fmla="*/ 571 h 1522"/>
                  <a:gd name="T36" fmla="*/ 479 w 1524"/>
                  <a:gd name="T37" fmla="*/ 717 h 1522"/>
                  <a:gd name="T38" fmla="*/ 957 w 1524"/>
                  <a:gd name="T39" fmla="*/ 812 h 1522"/>
                  <a:gd name="T40" fmla="*/ 814 w 1524"/>
                  <a:gd name="T41" fmla="*/ 955 h 1522"/>
                  <a:gd name="T42" fmla="*/ 574 w 1524"/>
                  <a:gd name="T43" fmla="*/ 717 h 1522"/>
                  <a:gd name="T44" fmla="*/ 719 w 1524"/>
                  <a:gd name="T45" fmla="*/ 571 h 1522"/>
                  <a:gd name="T46" fmla="*/ 574 w 1524"/>
                  <a:gd name="T47" fmla="*/ 717 h 1522"/>
                  <a:gd name="T48" fmla="*/ 574 w 1524"/>
                  <a:gd name="T49" fmla="*/ 476 h 1522"/>
                  <a:gd name="T50" fmla="*/ 719 w 1524"/>
                  <a:gd name="T51" fmla="*/ 333 h 1522"/>
                  <a:gd name="T52" fmla="*/ 957 w 1524"/>
                  <a:gd name="T53" fmla="*/ 238 h 1522"/>
                  <a:gd name="T54" fmla="*/ 814 w 1524"/>
                  <a:gd name="T55" fmla="*/ 476 h 1522"/>
                  <a:gd name="T56" fmla="*/ 479 w 1524"/>
                  <a:gd name="T57" fmla="*/ 238 h 1522"/>
                  <a:gd name="T58" fmla="*/ 241 w 1524"/>
                  <a:gd name="T59" fmla="*/ 476 h 1522"/>
                  <a:gd name="T60" fmla="*/ 479 w 1524"/>
                  <a:gd name="T61" fmla="*/ 812 h 1522"/>
                  <a:gd name="T62" fmla="*/ 241 w 1524"/>
                  <a:gd name="T63" fmla="*/ 955 h 1522"/>
                  <a:gd name="T64" fmla="*/ 96 w 1524"/>
                  <a:gd name="T65" fmla="*/ 1195 h 1522"/>
                  <a:gd name="T66" fmla="*/ 1195 w 1524"/>
                  <a:gd name="T67" fmla="*/ 95 h 1522"/>
                  <a:gd name="T68" fmla="*/ 957 w 1524"/>
                  <a:gd name="T69" fmla="*/ 238 h 15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524" h="1522">
                    <a:moveTo>
                      <a:pt x="1524" y="333"/>
                    </a:moveTo>
                    <a:lnTo>
                      <a:pt x="1524" y="238"/>
                    </a:lnTo>
                    <a:lnTo>
                      <a:pt x="1290" y="238"/>
                    </a:lnTo>
                    <a:lnTo>
                      <a:pt x="1290" y="0"/>
                    </a:lnTo>
                    <a:lnTo>
                      <a:pt x="0" y="0"/>
                    </a:lnTo>
                    <a:lnTo>
                      <a:pt x="0" y="1291"/>
                    </a:lnTo>
                    <a:lnTo>
                      <a:pt x="241" y="1291"/>
                    </a:lnTo>
                    <a:lnTo>
                      <a:pt x="241" y="1522"/>
                    </a:lnTo>
                    <a:lnTo>
                      <a:pt x="336" y="1522"/>
                    </a:lnTo>
                    <a:lnTo>
                      <a:pt x="336" y="1291"/>
                    </a:lnTo>
                    <a:lnTo>
                      <a:pt x="479" y="1291"/>
                    </a:lnTo>
                    <a:lnTo>
                      <a:pt x="479" y="1522"/>
                    </a:lnTo>
                    <a:lnTo>
                      <a:pt x="574" y="1522"/>
                    </a:lnTo>
                    <a:lnTo>
                      <a:pt x="574" y="1195"/>
                    </a:lnTo>
                    <a:lnTo>
                      <a:pt x="336" y="1195"/>
                    </a:lnTo>
                    <a:lnTo>
                      <a:pt x="336" y="1050"/>
                    </a:lnTo>
                    <a:lnTo>
                      <a:pt x="574" y="1050"/>
                    </a:lnTo>
                    <a:lnTo>
                      <a:pt x="574" y="812"/>
                    </a:lnTo>
                    <a:lnTo>
                      <a:pt x="719" y="812"/>
                    </a:lnTo>
                    <a:lnTo>
                      <a:pt x="719" y="1050"/>
                    </a:lnTo>
                    <a:lnTo>
                      <a:pt x="1052" y="1050"/>
                    </a:lnTo>
                    <a:lnTo>
                      <a:pt x="1052" y="717"/>
                    </a:lnTo>
                    <a:lnTo>
                      <a:pt x="814" y="717"/>
                    </a:lnTo>
                    <a:lnTo>
                      <a:pt x="814" y="571"/>
                    </a:lnTo>
                    <a:lnTo>
                      <a:pt x="1052" y="571"/>
                    </a:lnTo>
                    <a:lnTo>
                      <a:pt x="1052" y="333"/>
                    </a:lnTo>
                    <a:lnTo>
                      <a:pt x="1195" y="333"/>
                    </a:lnTo>
                    <a:lnTo>
                      <a:pt x="1195" y="571"/>
                    </a:lnTo>
                    <a:lnTo>
                      <a:pt x="1524" y="571"/>
                    </a:lnTo>
                    <a:lnTo>
                      <a:pt x="1524" y="476"/>
                    </a:lnTo>
                    <a:lnTo>
                      <a:pt x="1290" y="476"/>
                    </a:lnTo>
                    <a:lnTo>
                      <a:pt x="1290" y="333"/>
                    </a:lnTo>
                    <a:lnTo>
                      <a:pt x="1524" y="333"/>
                    </a:lnTo>
                    <a:close/>
                    <a:moveTo>
                      <a:pt x="479" y="717"/>
                    </a:moveTo>
                    <a:lnTo>
                      <a:pt x="336" y="717"/>
                    </a:lnTo>
                    <a:lnTo>
                      <a:pt x="336" y="571"/>
                    </a:lnTo>
                    <a:lnTo>
                      <a:pt x="479" y="571"/>
                    </a:lnTo>
                    <a:lnTo>
                      <a:pt x="479" y="717"/>
                    </a:lnTo>
                    <a:close/>
                    <a:moveTo>
                      <a:pt x="814" y="812"/>
                    </a:moveTo>
                    <a:lnTo>
                      <a:pt x="957" y="812"/>
                    </a:lnTo>
                    <a:lnTo>
                      <a:pt x="957" y="955"/>
                    </a:lnTo>
                    <a:lnTo>
                      <a:pt x="814" y="955"/>
                    </a:lnTo>
                    <a:lnTo>
                      <a:pt x="814" y="812"/>
                    </a:lnTo>
                    <a:close/>
                    <a:moveTo>
                      <a:pt x="574" y="717"/>
                    </a:moveTo>
                    <a:lnTo>
                      <a:pt x="574" y="571"/>
                    </a:lnTo>
                    <a:lnTo>
                      <a:pt x="719" y="571"/>
                    </a:lnTo>
                    <a:lnTo>
                      <a:pt x="719" y="717"/>
                    </a:lnTo>
                    <a:lnTo>
                      <a:pt x="574" y="717"/>
                    </a:lnTo>
                    <a:close/>
                    <a:moveTo>
                      <a:pt x="719" y="476"/>
                    </a:moveTo>
                    <a:lnTo>
                      <a:pt x="574" y="476"/>
                    </a:lnTo>
                    <a:lnTo>
                      <a:pt x="574" y="333"/>
                    </a:lnTo>
                    <a:lnTo>
                      <a:pt x="719" y="333"/>
                    </a:lnTo>
                    <a:lnTo>
                      <a:pt x="719" y="476"/>
                    </a:lnTo>
                    <a:close/>
                    <a:moveTo>
                      <a:pt x="957" y="238"/>
                    </a:moveTo>
                    <a:lnTo>
                      <a:pt x="957" y="476"/>
                    </a:lnTo>
                    <a:lnTo>
                      <a:pt x="814" y="476"/>
                    </a:lnTo>
                    <a:lnTo>
                      <a:pt x="814" y="238"/>
                    </a:lnTo>
                    <a:lnTo>
                      <a:pt x="479" y="238"/>
                    </a:lnTo>
                    <a:lnTo>
                      <a:pt x="479" y="476"/>
                    </a:lnTo>
                    <a:lnTo>
                      <a:pt x="241" y="476"/>
                    </a:lnTo>
                    <a:lnTo>
                      <a:pt x="241" y="812"/>
                    </a:lnTo>
                    <a:lnTo>
                      <a:pt x="479" y="812"/>
                    </a:lnTo>
                    <a:lnTo>
                      <a:pt x="479" y="955"/>
                    </a:lnTo>
                    <a:lnTo>
                      <a:pt x="241" y="955"/>
                    </a:lnTo>
                    <a:lnTo>
                      <a:pt x="241" y="1195"/>
                    </a:lnTo>
                    <a:lnTo>
                      <a:pt x="96" y="1195"/>
                    </a:lnTo>
                    <a:lnTo>
                      <a:pt x="96" y="95"/>
                    </a:lnTo>
                    <a:lnTo>
                      <a:pt x="1195" y="95"/>
                    </a:lnTo>
                    <a:lnTo>
                      <a:pt x="1195" y="238"/>
                    </a:lnTo>
                    <a:lnTo>
                      <a:pt x="957" y="238"/>
                    </a:lnTo>
                    <a:close/>
                  </a:path>
                </a:pathLst>
              </a:custGeom>
              <a:solidFill>
                <a:srgbClr val="C00000"/>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570" name="Freeform 542"/>
              <p:cNvSpPr>
                <a:spLocks noEditPoints="1"/>
              </p:cNvSpPr>
              <p:nvPr/>
            </p:nvSpPr>
            <p:spPr bwMode="auto">
              <a:xfrm flipH="1">
                <a:off x="6443293" y="1253490"/>
                <a:ext cx="719199" cy="718255"/>
              </a:xfrm>
              <a:custGeom>
                <a:gdLst>
                  <a:gd name="T0" fmla="*/ 1524 w 1524"/>
                  <a:gd name="T1" fmla="*/ 238 h 1522"/>
                  <a:gd name="T2" fmla="*/ 1290 w 1524"/>
                  <a:gd name="T3" fmla="*/ 0 h 1522"/>
                  <a:gd name="T4" fmla="*/ 0 w 1524"/>
                  <a:gd name="T5" fmla="*/ 1291 h 1522"/>
                  <a:gd name="T6" fmla="*/ 241 w 1524"/>
                  <a:gd name="T7" fmla="*/ 1522 h 1522"/>
                  <a:gd name="T8" fmla="*/ 336 w 1524"/>
                  <a:gd name="T9" fmla="*/ 1291 h 1522"/>
                  <a:gd name="T10" fmla="*/ 479 w 1524"/>
                  <a:gd name="T11" fmla="*/ 1522 h 1522"/>
                  <a:gd name="T12" fmla="*/ 574 w 1524"/>
                  <a:gd name="T13" fmla="*/ 1195 h 1522"/>
                  <a:gd name="T14" fmla="*/ 336 w 1524"/>
                  <a:gd name="T15" fmla="*/ 1050 h 1522"/>
                  <a:gd name="T16" fmla="*/ 574 w 1524"/>
                  <a:gd name="T17" fmla="*/ 812 h 1522"/>
                  <a:gd name="T18" fmla="*/ 719 w 1524"/>
                  <a:gd name="T19" fmla="*/ 1050 h 1522"/>
                  <a:gd name="T20" fmla="*/ 1052 w 1524"/>
                  <a:gd name="T21" fmla="*/ 717 h 1522"/>
                  <a:gd name="T22" fmla="*/ 814 w 1524"/>
                  <a:gd name="T23" fmla="*/ 571 h 1522"/>
                  <a:gd name="T24" fmla="*/ 1052 w 1524"/>
                  <a:gd name="T25" fmla="*/ 333 h 1522"/>
                  <a:gd name="T26" fmla="*/ 1195 w 1524"/>
                  <a:gd name="T27" fmla="*/ 571 h 1522"/>
                  <a:gd name="T28" fmla="*/ 1524 w 1524"/>
                  <a:gd name="T29" fmla="*/ 476 h 1522"/>
                  <a:gd name="T30" fmla="*/ 1290 w 1524"/>
                  <a:gd name="T31" fmla="*/ 333 h 1522"/>
                  <a:gd name="T32" fmla="*/ 479 w 1524"/>
                  <a:gd name="T33" fmla="*/ 717 h 1522"/>
                  <a:gd name="T34" fmla="*/ 336 w 1524"/>
                  <a:gd name="T35" fmla="*/ 571 h 1522"/>
                  <a:gd name="T36" fmla="*/ 479 w 1524"/>
                  <a:gd name="T37" fmla="*/ 717 h 1522"/>
                  <a:gd name="T38" fmla="*/ 957 w 1524"/>
                  <a:gd name="T39" fmla="*/ 812 h 1522"/>
                  <a:gd name="T40" fmla="*/ 814 w 1524"/>
                  <a:gd name="T41" fmla="*/ 955 h 1522"/>
                  <a:gd name="T42" fmla="*/ 574 w 1524"/>
                  <a:gd name="T43" fmla="*/ 717 h 1522"/>
                  <a:gd name="T44" fmla="*/ 719 w 1524"/>
                  <a:gd name="T45" fmla="*/ 571 h 1522"/>
                  <a:gd name="T46" fmla="*/ 574 w 1524"/>
                  <a:gd name="T47" fmla="*/ 717 h 1522"/>
                  <a:gd name="T48" fmla="*/ 574 w 1524"/>
                  <a:gd name="T49" fmla="*/ 476 h 1522"/>
                  <a:gd name="T50" fmla="*/ 719 w 1524"/>
                  <a:gd name="T51" fmla="*/ 333 h 1522"/>
                  <a:gd name="T52" fmla="*/ 957 w 1524"/>
                  <a:gd name="T53" fmla="*/ 238 h 1522"/>
                  <a:gd name="T54" fmla="*/ 814 w 1524"/>
                  <a:gd name="T55" fmla="*/ 476 h 1522"/>
                  <a:gd name="T56" fmla="*/ 479 w 1524"/>
                  <a:gd name="T57" fmla="*/ 238 h 1522"/>
                  <a:gd name="T58" fmla="*/ 241 w 1524"/>
                  <a:gd name="T59" fmla="*/ 476 h 1522"/>
                  <a:gd name="T60" fmla="*/ 479 w 1524"/>
                  <a:gd name="T61" fmla="*/ 812 h 1522"/>
                  <a:gd name="T62" fmla="*/ 241 w 1524"/>
                  <a:gd name="T63" fmla="*/ 955 h 1522"/>
                  <a:gd name="T64" fmla="*/ 96 w 1524"/>
                  <a:gd name="T65" fmla="*/ 1195 h 1522"/>
                  <a:gd name="T66" fmla="*/ 1195 w 1524"/>
                  <a:gd name="T67" fmla="*/ 95 h 1522"/>
                  <a:gd name="T68" fmla="*/ 957 w 1524"/>
                  <a:gd name="T69" fmla="*/ 238 h 15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524" h="1522">
                    <a:moveTo>
                      <a:pt x="1524" y="333"/>
                    </a:moveTo>
                    <a:lnTo>
                      <a:pt x="1524" y="238"/>
                    </a:lnTo>
                    <a:lnTo>
                      <a:pt x="1290" y="238"/>
                    </a:lnTo>
                    <a:lnTo>
                      <a:pt x="1290" y="0"/>
                    </a:lnTo>
                    <a:lnTo>
                      <a:pt x="0" y="0"/>
                    </a:lnTo>
                    <a:lnTo>
                      <a:pt x="0" y="1291"/>
                    </a:lnTo>
                    <a:lnTo>
                      <a:pt x="241" y="1291"/>
                    </a:lnTo>
                    <a:lnTo>
                      <a:pt x="241" y="1522"/>
                    </a:lnTo>
                    <a:lnTo>
                      <a:pt x="336" y="1522"/>
                    </a:lnTo>
                    <a:lnTo>
                      <a:pt x="336" y="1291"/>
                    </a:lnTo>
                    <a:lnTo>
                      <a:pt x="479" y="1291"/>
                    </a:lnTo>
                    <a:lnTo>
                      <a:pt x="479" y="1522"/>
                    </a:lnTo>
                    <a:lnTo>
                      <a:pt x="574" y="1522"/>
                    </a:lnTo>
                    <a:lnTo>
                      <a:pt x="574" y="1195"/>
                    </a:lnTo>
                    <a:lnTo>
                      <a:pt x="336" y="1195"/>
                    </a:lnTo>
                    <a:lnTo>
                      <a:pt x="336" y="1050"/>
                    </a:lnTo>
                    <a:lnTo>
                      <a:pt x="574" y="1050"/>
                    </a:lnTo>
                    <a:lnTo>
                      <a:pt x="574" y="812"/>
                    </a:lnTo>
                    <a:lnTo>
                      <a:pt x="719" y="812"/>
                    </a:lnTo>
                    <a:lnTo>
                      <a:pt x="719" y="1050"/>
                    </a:lnTo>
                    <a:lnTo>
                      <a:pt x="1052" y="1050"/>
                    </a:lnTo>
                    <a:lnTo>
                      <a:pt x="1052" y="717"/>
                    </a:lnTo>
                    <a:lnTo>
                      <a:pt x="814" y="717"/>
                    </a:lnTo>
                    <a:lnTo>
                      <a:pt x="814" y="571"/>
                    </a:lnTo>
                    <a:lnTo>
                      <a:pt x="1052" y="571"/>
                    </a:lnTo>
                    <a:lnTo>
                      <a:pt x="1052" y="333"/>
                    </a:lnTo>
                    <a:lnTo>
                      <a:pt x="1195" y="333"/>
                    </a:lnTo>
                    <a:lnTo>
                      <a:pt x="1195" y="571"/>
                    </a:lnTo>
                    <a:lnTo>
                      <a:pt x="1524" y="571"/>
                    </a:lnTo>
                    <a:lnTo>
                      <a:pt x="1524" y="476"/>
                    </a:lnTo>
                    <a:lnTo>
                      <a:pt x="1290" y="476"/>
                    </a:lnTo>
                    <a:lnTo>
                      <a:pt x="1290" y="333"/>
                    </a:lnTo>
                    <a:lnTo>
                      <a:pt x="1524" y="333"/>
                    </a:lnTo>
                    <a:close/>
                    <a:moveTo>
                      <a:pt x="479" y="717"/>
                    </a:moveTo>
                    <a:lnTo>
                      <a:pt x="336" y="717"/>
                    </a:lnTo>
                    <a:lnTo>
                      <a:pt x="336" y="571"/>
                    </a:lnTo>
                    <a:lnTo>
                      <a:pt x="479" y="571"/>
                    </a:lnTo>
                    <a:lnTo>
                      <a:pt x="479" y="717"/>
                    </a:lnTo>
                    <a:close/>
                    <a:moveTo>
                      <a:pt x="814" y="812"/>
                    </a:moveTo>
                    <a:lnTo>
                      <a:pt x="957" y="812"/>
                    </a:lnTo>
                    <a:lnTo>
                      <a:pt x="957" y="955"/>
                    </a:lnTo>
                    <a:lnTo>
                      <a:pt x="814" y="955"/>
                    </a:lnTo>
                    <a:lnTo>
                      <a:pt x="814" y="812"/>
                    </a:lnTo>
                    <a:close/>
                    <a:moveTo>
                      <a:pt x="574" y="717"/>
                    </a:moveTo>
                    <a:lnTo>
                      <a:pt x="574" y="571"/>
                    </a:lnTo>
                    <a:lnTo>
                      <a:pt x="719" y="571"/>
                    </a:lnTo>
                    <a:lnTo>
                      <a:pt x="719" y="717"/>
                    </a:lnTo>
                    <a:lnTo>
                      <a:pt x="574" y="717"/>
                    </a:lnTo>
                    <a:close/>
                    <a:moveTo>
                      <a:pt x="719" y="476"/>
                    </a:moveTo>
                    <a:lnTo>
                      <a:pt x="574" y="476"/>
                    </a:lnTo>
                    <a:lnTo>
                      <a:pt x="574" y="333"/>
                    </a:lnTo>
                    <a:lnTo>
                      <a:pt x="719" y="333"/>
                    </a:lnTo>
                    <a:lnTo>
                      <a:pt x="719" y="476"/>
                    </a:lnTo>
                    <a:close/>
                    <a:moveTo>
                      <a:pt x="957" y="238"/>
                    </a:moveTo>
                    <a:lnTo>
                      <a:pt x="957" y="476"/>
                    </a:lnTo>
                    <a:lnTo>
                      <a:pt x="814" y="476"/>
                    </a:lnTo>
                    <a:lnTo>
                      <a:pt x="814" y="238"/>
                    </a:lnTo>
                    <a:lnTo>
                      <a:pt x="479" y="238"/>
                    </a:lnTo>
                    <a:lnTo>
                      <a:pt x="479" y="476"/>
                    </a:lnTo>
                    <a:lnTo>
                      <a:pt x="241" y="476"/>
                    </a:lnTo>
                    <a:lnTo>
                      <a:pt x="241" y="812"/>
                    </a:lnTo>
                    <a:lnTo>
                      <a:pt x="479" y="812"/>
                    </a:lnTo>
                    <a:lnTo>
                      <a:pt x="479" y="955"/>
                    </a:lnTo>
                    <a:lnTo>
                      <a:pt x="241" y="955"/>
                    </a:lnTo>
                    <a:lnTo>
                      <a:pt x="241" y="1195"/>
                    </a:lnTo>
                    <a:lnTo>
                      <a:pt x="96" y="1195"/>
                    </a:lnTo>
                    <a:lnTo>
                      <a:pt x="96" y="95"/>
                    </a:lnTo>
                    <a:lnTo>
                      <a:pt x="1195" y="95"/>
                    </a:lnTo>
                    <a:lnTo>
                      <a:pt x="1195" y="238"/>
                    </a:lnTo>
                    <a:lnTo>
                      <a:pt x="957" y="238"/>
                    </a:lnTo>
                    <a:close/>
                  </a:path>
                </a:pathLst>
              </a:custGeom>
              <a:solidFill>
                <a:srgbClr val="C00000"/>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cxnSp>
            <p:nvCxnSpPr>
              <p:cNvPr id="574" name="直接连接符 573"/>
              <p:cNvCxnSpPr/>
              <p:nvPr/>
            </p:nvCxnSpPr>
            <p:spPr>
              <a:xfrm flipV="1">
                <a:off x="2639683" y="1368014"/>
                <a:ext cx="3857632" cy="24130"/>
              </a:xfrm>
              <a:prstGeom prst="line">
                <a:avLst/>
              </a:prstGeom>
              <a:ln w="4699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77" name="直接连接符 576"/>
              <p:cNvCxnSpPr/>
              <p:nvPr/>
            </p:nvCxnSpPr>
            <p:spPr>
              <a:xfrm flipV="1">
                <a:off x="2699759" y="3698092"/>
                <a:ext cx="3744481" cy="1"/>
              </a:xfrm>
              <a:prstGeom prst="line">
                <a:avLst/>
              </a:prstGeom>
              <a:ln w="4699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79" name="直接连接符 578"/>
              <p:cNvCxnSpPr/>
              <p:nvPr/>
            </p:nvCxnSpPr>
            <p:spPr>
              <a:xfrm>
                <a:off x="2226886" y="1880075"/>
                <a:ext cx="1" cy="1232951"/>
              </a:xfrm>
              <a:prstGeom prst="line">
                <a:avLst/>
              </a:prstGeom>
              <a:ln w="4445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81" name="直接连接符 580"/>
              <p:cNvCxnSpPr/>
              <p:nvPr/>
            </p:nvCxnSpPr>
            <p:spPr>
              <a:xfrm>
                <a:off x="6911775" y="1880075"/>
                <a:ext cx="1" cy="1232951"/>
              </a:xfrm>
              <a:prstGeom prst="line">
                <a:avLst/>
              </a:prstGeom>
              <a:ln w="44450">
                <a:solidFill>
                  <a:srgbClr val="C00000"/>
                </a:solidFill>
              </a:ln>
            </p:spPr>
            <p:style>
              <a:lnRef idx="1">
                <a:schemeClr val="accent1"/>
              </a:lnRef>
              <a:fillRef idx="0">
                <a:schemeClr val="accent1"/>
              </a:fillRef>
              <a:effectRef idx="0">
                <a:schemeClr val="accent1"/>
              </a:effectRef>
              <a:fontRef idx="minor">
                <a:schemeClr val="tx1"/>
              </a:fontRef>
            </p:style>
          </p:cxnSp>
        </p:grpSp>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6" name="AutoShape 2"/>
          <p:cNvSpPr>
            <a:spLocks noChangeArrowheads="1"/>
          </p:cNvSpPr>
          <p:nvPr/>
        </p:nvSpPr>
        <p:spPr bwMode="auto">
          <a:xfrm>
            <a:off x="367514" y="220427"/>
            <a:ext cx="1725613" cy="463550"/>
          </a:xfrm>
          <a:prstGeom prst="roundRect">
            <a:avLst>
              <a:gd name="adj" fmla="val 16667"/>
            </a:avLst>
          </a:prstGeom>
          <a:solidFill>
            <a:srgbClr val="FFFFFF"/>
          </a:solidFill>
          <a:ln w="57150">
            <a:solidFill>
              <a:srgbClr val="E4007F"/>
            </a:solidFill>
            <a:round/>
          </a:ln>
          <a:effectLst>
            <a:outerShdw dist="35921" dir="2700000" algn="ctr" rotWithShape="0">
              <a:srgbClr val="FADCE9"/>
            </a:outerShdw>
          </a:effectLst>
        </p:spPr>
        <p:txBody>
          <a:bodyPr vert="horz" wrap="square" lIns="0" tIns="0" rIns="0" bIns="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83" name="文本框 82"/>
          <p:cNvSpPr txBox="1"/>
          <p:nvPr/>
        </p:nvSpPr>
        <p:spPr>
          <a:xfrm>
            <a:off x="7242287" y="3549318"/>
            <a:ext cx="1313066" cy="2507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ltLang="zh-CN" sz="1030" b="1">
                <a:solidFill>
                  <a:schemeClr val="bg1"/>
                </a:solidFill>
                <a:latin typeface="Arial" pitchFamily="34" charset="0"/>
                <a:ea typeface="微软雅黑" panose="020b0503020204020204" pitchFamily="34" charset="-122"/>
                <a:cs typeface="Open Sans" panose="020b0606030504020204" pitchFamily="34" charset="0"/>
                <a:sym typeface="Arial" pitchFamily="34" charset="0"/>
              </a:rPr>
              <a:t>SUBTITLE </a:t>
            </a:r>
            <a:endParaRPr lang="zh-CN" altLang="en-US" sz="1030" b="1">
              <a:solidFill>
                <a:schemeClr val="bg1"/>
              </a:solidFill>
              <a:latin typeface="Arial" pitchFamily="34" charset="0"/>
              <a:ea typeface="微软雅黑" panose="020b0503020204020204" pitchFamily="34" charset="-122"/>
              <a:cs typeface="Open Sans" panose="020b0606030504020204" pitchFamily="34" charset="0"/>
              <a:sym typeface="Arial" pitchFamily="34" charset="0"/>
            </a:endParaRPr>
          </a:p>
        </p:txBody>
      </p:sp>
      <p:sp>
        <p:nvSpPr>
          <p:cNvPr id="39" name="Rectangle 5"/>
          <p:cNvSpPr>
            <a:spLocks noChangeArrowheads="1"/>
          </p:cNvSpPr>
          <p:nvPr/>
        </p:nvSpPr>
        <p:spPr bwMode="auto">
          <a:xfrm rot="16200000">
            <a:off x="7442601" y="94940"/>
            <a:ext cx="634120" cy="444240"/>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2000" b="1" i="0" u="none" strike="noStrike" kern="0" cap="none" spc="0" normalizeH="0" baseline="0">
              <a:ln>
                <a:noFill/>
              </a:ln>
              <a:solidFill>
                <a:srgbClr val="F9F9F9"/>
              </a:solidFill>
              <a:effectLst/>
              <a:uLnTx/>
              <a:uFillTx/>
              <a:latin typeface="微软雅黑" panose="020b0503020204020204" pitchFamily="34" charset="-122"/>
              <a:ea typeface="微软雅黑" panose="020b0503020204020204" pitchFamily="34" charset="-122"/>
            </a:endParaRPr>
          </a:p>
        </p:txBody>
      </p:sp>
      <p:sp>
        <p:nvSpPr>
          <p:cNvPr id="40" name="TextBox 15"/>
          <p:cNvSpPr txBox="1"/>
          <p:nvPr/>
        </p:nvSpPr>
        <p:spPr>
          <a:xfrm>
            <a:off x="7537538" y="100449"/>
            <a:ext cx="444242"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pPr algn="ctr"/>
              <a:t>6</a:t>
            </a:fld>
            <a:r>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2000" b="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6" name="文本框 73"/>
          <p:cNvSpPr txBox="1"/>
          <p:nvPr/>
        </p:nvSpPr>
        <p:spPr>
          <a:xfrm>
            <a:off x="1690777" y="865311"/>
            <a:ext cx="4192438" cy="370840"/>
          </a:xfrm>
          <a:prstGeom prst="rect">
            <a:avLst/>
          </a:prstGeom>
          <a:solidFill>
            <a:schemeClr val="accent6">
              <a:lumMod val="50000"/>
            </a:schemeClr>
          </a:solid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zh-CN" altLang="en-US" sz="1400" b="1" smtClean="0">
                <a:solidFill>
                  <a:schemeClr val="bg1"/>
                </a:solidFill>
                <a:latin typeface="Arial" pitchFamily="34" charset="0"/>
                <a:ea typeface="微软雅黑" panose="020b0503020204020204" pitchFamily="34" charset="-122"/>
                <a:cs typeface="Open Sans" panose="020b0606030504020204" pitchFamily="34" charset="0"/>
                <a:sym typeface="Arial" pitchFamily="34" charset="0"/>
              </a:rPr>
              <a:t>    </a:t>
            </a:r>
            <a:r>
              <a:rPr sz="1400" b="1" smtClean="0">
                <a:solidFill>
                  <a:schemeClr val="bg1"/>
                </a:solidFill>
                <a:latin typeface="Arial" pitchFamily="34" charset="0"/>
                <a:ea typeface="微软雅黑" panose="020b0503020204020204" pitchFamily="34" charset="-122"/>
                <a:cs typeface="Open Sans" panose="020b0606030504020204" pitchFamily="34" charset="0"/>
                <a:sym typeface="Arial" pitchFamily="34" charset="0"/>
              </a:rPr>
              <a:t>世界旅游组织发布首批“世界最佳旅游乡村”名单</a:t>
            </a:r>
          </a:p>
        </p:txBody>
      </p:sp>
      <p:sp>
        <p:nvSpPr>
          <p:cNvPr id="47" name="文本框 73"/>
          <p:cNvSpPr txBox="1"/>
          <p:nvPr/>
        </p:nvSpPr>
        <p:spPr>
          <a:xfrm>
            <a:off x="885958" y="1449015"/>
            <a:ext cx="7686392" cy="28867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zh-CN" altLang="en-US" sz="1400" smtClean="0">
                <a:latin typeface="微软雅黑" panose="020b0503020204020204" pitchFamily="34" charset="-122"/>
                <a:ea typeface="微软雅黑" panose="020b0503020204020204" pitchFamily="34" charset="-122"/>
                <a:cs typeface="Open Sans" panose="020b0606030504020204" pitchFamily="34" charset="0"/>
                <a:sym typeface="Arial" pitchFamily="34" charset="0"/>
              </a:rPr>
              <a:t>       </a:t>
            </a:r>
            <a:r>
              <a:rPr sz="1400" smtClean="0">
                <a:latin typeface="微软雅黑" panose="020b0503020204020204" pitchFamily="34" charset="-122"/>
                <a:ea typeface="微软雅黑" panose="020b0503020204020204" pitchFamily="34" charset="-122"/>
                <a:cs typeface="Open Sans" panose="020b0606030504020204" pitchFamily="34" charset="0"/>
                <a:sym typeface="Arial" pitchFamily="34" charset="0"/>
              </a:rPr>
              <a:t>联合国世界旅游组织第24届大会于2021年11月30日—12月3日在西班牙马德里举行，会议发布了2021年首批联合国世界旅游组织“世界最佳旅游乡村”名单，中国浙江省安吉县的余村和安徽省黟县的西递村入选。</a:t>
            </a:r>
          </a:p>
          <a:p>
            <a:pPr>
              <a:lnSpc>
                <a:spcPct val="130000"/>
              </a:lnSpc>
            </a:pPr>
            <a:r>
              <a:rPr lang="zh-CN" altLang="en-US" sz="1400" smtClean="0">
                <a:latin typeface="微软雅黑" panose="020b0503020204020204" pitchFamily="34" charset="-122"/>
                <a:ea typeface="微软雅黑" panose="020b0503020204020204" pitchFamily="34" charset="-122"/>
                <a:cs typeface="Open Sans" panose="020b0606030504020204" pitchFamily="34" charset="0"/>
                <a:sym typeface="Arial" pitchFamily="34" charset="0"/>
              </a:rPr>
              <a:t>      </a:t>
            </a:r>
            <a:r>
              <a:rPr sz="1400" smtClean="0">
                <a:latin typeface="微软雅黑" panose="020b0503020204020204" pitchFamily="34" charset="-122"/>
                <a:ea typeface="微软雅黑" panose="020b0503020204020204" pitchFamily="34" charset="-122"/>
                <a:cs typeface="Open Sans" panose="020b0606030504020204" pitchFamily="34" charset="0"/>
                <a:sym typeface="Arial" pitchFamily="34" charset="0"/>
              </a:rPr>
              <a:t>“世界最佳旅游乡村”评选倡议由世界旅游组织发起，旨在促进旅游业在保护乡村自然资源、景观和文化多样性等方面发挥作用，促进可持续发展。</a:t>
            </a:r>
          </a:p>
          <a:p>
            <a:pPr>
              <a:lnSpc>
                <a:spcPct val="130000"/>
              </a:lnSpc>
            </a:pPr>
            <a:r>
              <a:rPr sz="1400" smtClean="0">
                <a:latin typeface="微软雅黑" panose="020b0503020204020204" pitchFamily="34" charset="-122"/>
                <a:ea typeface="微软雅黑" panose="020b0503020204020204" pitchFamily="34" charset="-122"/>
                <a:cs typeface="Open Sans" panose="020b0606030504020204" pitchFamily="34" charset="0"/>
                <a:sym typeface="Arial" pitchFamily="34" charset="0"/>
              </a:rPr>
              <a:t>2021年首批联合国世界旅游组织“世界最佳旅游乡村”评选工作于2021年5月开始。根据世界旅游组织发表的新闻公报，全球 174 个村庄参加这次评选，来自 32个国家的44个村庄脱颖而出，入选“世界最佳旅游乡村”名单。入选村庄在保护文化和自然资源、创新及变革等方面得到了评委会的认可。</a:t>
            </a:r>
            <a:r>
              <a:rPr lang="zh-CN" altLang="en-US" sz="1400" smtClean="0">
                <a:latin typeface="微软雅黑" panose="020b0503020204020204" pitchFamily="34" charset="-122"/>
                <a:ea typeface="微软雅黑" panose="020b0503020204020204" pitchFamily="34" charset="-122"/>
                <a:cs typeface="Open Sans" panose="020b0606030504020204" pitchFamily="34" charset="0"/>
                <a:sym typeface="Arial" pitchFamily="34" charset="0"/>
              </a:rPr>
              <a:t> </a:t>
            </a:r>
            <a:r>
              <a:rPr lang="en-US" altLang="zh-CN" sz="1400" smtClean="0">
                <a:latin typeface="微软雅黑" panose="020b0503020204020204" pitchFamily="34" charset="-122"/>
                <a:ea typeface="微软雅黑" panose="020b0503020204020204" pitchFamily="34" charset="-122"/>
                <a:cs typeface="Open Sans" panose="020b0606030504020204" pitchFamily="34" charset="0"/>
                <a:sym typeface="Arial" pitchFamily="34" charset="0"/>
              </a:rPr>
              <a:t>...</a:t>
            </a:r>
            <a:r>
              <a:rPr sz="1400" smtClean="0">
                <a:latin typeface="微软雅黑" panose="020b0503020204020204" pitchFamily="34" charset="-122"/>
                <a:ea typeface="微软雅黑" panose="020b0503020204020204" pitchFamily="34" charset="-122"/>
                <a:cs typeface="Open Sans" panose="020b0606030504020204" pitchFamily="34" charset="0"/>
                <a:sym typeface="Arial" pitchFamily="34" charset="0"/>
              </a:rPr>
              <a:t>此外，以西递村为代表的皖南古村落于2000年被联合国教科文组织列入世界文化遗产名录。</a:t>
            </a:r>
          </a:p>
        </p:txBody>
      </p:sp>
      <p:cxnSp>
        <p:nvCxnSpPr>
          <p:cNvPr id="29" name="直接连接符 28"/>
          <p:cNvCxnSpPr/>
          <p:nvPr/>
        </p:nvCxnSpPr>
        <p:spPr>
          <a:xfrm>
            <a:off x="811005" y="4478731"/>
            <a:ext cx="2052371" cy="0"/>
          </a:xfrm>
          <a:prstGeom prst="line">
            <a:avLst/>
          </a:prstGeom>
          <a:ln>
            <a:solidFill>
              <a:schemeClr val="accent6"/>
            </a:solidFill>
            <a:prstDash val="sysDash"/>
            <a:headEnd type="oval"/>
            <a:tailEnd type="oval"/>
          </a:ln>
        </p:spPr>
        <p:style>
          <a:lnRef idx="1">
            <a:schemeClr val="accent5"/>
          </a:lnRef>
          <a:fillRef idx="0">
            <a:schemeClr val="accent5"/>
          </a:fillRef>
          <a:effectRef idx="0">
            <a:schemeClr val="accent5"/>
          </a:effectRef>
          <a:fontRef idx="minor">
            <a:schemeClr val="tx1"/>
          </a:fontRef>
        </p:style>
      </p:cxnSp>
      <p:cxnSp>
        <p:nvCxnSpPr>
          <p:cNvPr id="32" name="直接连接符 31"/>
          <p:cNvCxnSpPr/>
          <p:nvPr/>
        </p:nvCxnSpPr>
        <p:spPr>
          <a:xfrm flipH="1">
            <a:off x="8573232" y="1101917"/>
            <a:ext cx="0" cy="3442923"/>
          </a:xfrm>
          <a:prstGeom prst="line">
            <a:avLst/>
          </a:prstGeom>
          <a:ln>
            <a:solidFill>
              <a:schemeClr val="accent6"/>
            </a:solidFill>
            <a:prstDash val="dash"/>
            <a:headEnd type="none" w="med" len="med"/>
            <a:tailEnd type="oval"/>
          </a:ln>
        </p:spPr>
        <p:style>
          <a:lnRef idx="1">
            <a:schemeClr val="accent2"/>
          </a:lnRef>
          <a:fillRef idx="0">
            <a:schemeClr val="accent2"/>
          </a:fillRef>
          <a:effectRef idx="0">
            <a:schemeClr val="accent2"/>
          </a:effectRef>
          <a:fontRef idx="minor">
            <a:schemeClr val="tx1"/>
          </a:fontRef>
        </p:style>
      </p:cxnSp>
      <p:cxnSp>
        <p:nvCxnSpPr>
          <p:cNvPr id="33" name="直接连接符 32"/>
          <p:cNvCxnSpPr/>
          <p:nvPr/>
        </p:nvCxnSpPr>
        <p:spPr>
          <a:xfrm flipH="1">
            <a:off x="6546253" y="1103976"/>
            <a:ext cx="1900630" cy="0"/>
          </a:xfrm>
          <a:prstGeom prst="line">
            <a:avLst/>
          </a:prstGeom>
          <a:ln>
            <a:solidFill>
              <a:schemeClr val="accent6"/>
            </a:solidFill>
            <a:prstDash val="dash"/>
            <a:headEnd type="none" w="med" len="med"/>
            <a:tailEnd type="oval"/>
          </a:ln>
        </p:spPr>
        <p:style>
          <a:lnRef idx="1">
            <a:schemeClr val="accent2"/>
          </a:lnRef>
          <a:fillRef idx="0">
            <a:schemeClr val="accent2"/>
          </a:fillRef>
          <a:effectRef idx="0">
            <a:schemeClr val="accent2"/>
          </a:effectRef>
          <a:fontRef idx="minor">
            <a:schemeClr val="tx1"/>
          </a:fontRef>
        </p:style>
      </p:cxnSp>
      <p:cxnSp>
        <p:nvCxnSpPr>
          <p:cNvPr id="35" name="直接连接符 34"/>
          <p:cNvCxnSpPr/>
          <p:nvPr/>
        </p:nvCxnSpPr>
        <p:spPr>
          <a:xfrm flipH="1">
            <a:off x="677104" y="991766"/>
            <a:ext cx="0" cy="3442923"/>
          </a:xfrm>
          <a:prstGeom prst="line">
            <a:avLst/>
          </a:prstGeom>
          <a:ln>
            <a:solidFill>
              <a:schemeClr val="accent6"/>
            </a:solidFill>
            <a:prstDash val="dash"/>
            <a:headEnd type="none" w="med" len="med"/>
            <a:tailEnd type="oval"/>
          </a:ln>
        </p:spPr>
        <p:style>
          <a:lnRef idx="1">
            <a:schemeClr val="accent2"/>
          </a:lnRef>
          <a:fillRef idx="0">
            <a:schemeClr val="accent2"/>
          </a:fillRef>
          <a:effectRef idx="0">
            <a:schemeClr val="accent2"/>
          </a:effectRef>
          <a:fontRef idx="minor">
            <a:schemeClr val="tx1"/>
          </a:fontRef>
        </p:style>
      </p:cxnSp>
      <p:sp>
        <p:nvSpPr>
          <p:cNvPr id="22" name="矩形 21"/>
          <p:cNvSpPr/>
          <p:nvPr/>
        </p:nvSpPr>
        <p:spPr>
          <a:xfrm>
            <a:off x="649516" y="261453"/>
            <a:ext cx="1107996" cy="369332"/>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x-none" altLang="zh-CN" b="1" smtClean="0"/>
              <a:t>案例导入</a:t>
            </a:r>
            <a:endParaRPr lang="zh-CN" altLang="zh-CN" b="1"/>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2" name="图片 11" descr="c89cdcaf60ae1b3405334c.jpg"/>
          <p:cNvPicPr>
            <a:picLocks noChangeAspect="1"/>
          </p:cNvPicPr>
          <p:nvPr/>
        </p:nvPicPr>
        <p:blipFill>
          <a:blip r:embed="rId3"/>
          <a:stretch>
            <a:fillRect/>
          </a:stretch>
        </p:blipFill>
        <p:spPr>
          <a:xfrm>
            <a:off x="0" y="0"/>
            <a:ext cx="8999538" cy="3667312"/>
          </a:xfrm>
          <a:prstGeom prst="rect">
            <a:avLst/>
          </a:prstGeom>
        </p:spPr>
      </p:pic>
      <p:sp>
        <p:nvSpPr>
          <p:cNvPr id="17" name="圆角矩形 16"/>
          <p:cNvSpPr/>
          <p:nvPr/>
        </p:nvSpPr>
        <p:spPr>
          <a:xfrm>
            <a:off x="0" y="3753380"/>
            <a:ext cx="8999538" cy="1286933"/>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p>
        </p:txBody>
      </p:sp>
      <p:sp>
        <p:nvSpPr>
          <p:cNvPr id="1026" name="AutoShape 2"/>
          <p:cNvSpPr>
            <a:spLocks noChangeArrowheads="1"/>
          </p:cNvSpPr>
          <p:nvPr/>
        </p:nvSpPr>
        <p:spPr bwMode="auto">
          <a:xfrm>
            <a:off x="0" y="3188852"/>
            <a:ext cx="1725613" cy="463550"/>
          </a:xfrm>
          <a:prstGeom prst="roundRect">
            <a:avLst>
              <a:gd name="adj" fmla="val 16667"/>
            </a:avLst>
          </a:prstGeom>
          <a:solidFill>
            <a:srgbClr val="FFFFFF"/>
          </a:solidFill>
          <a:ln w="57150">
            <a:solidFill>
              <a:srgbClr val="E4007F"/>
            </a:solidFill>
            <a:round/>
          </a:ln>
          <a:effectLst>
            <a:outerShdw dist="35921" dir="2700000" algn="ctr" rotWithShape="0">
              <a:srgbClr val="FADCE9"/>
            </a:outerShdw>
          </a:effectLst>
        </p:spPr>
        <p:txBody>
          <a:bodyPr vert="horz" wrap="square" lIns="0" tIns="0" rIns="0" bIns="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39" name="Rectangle 5"/>
          <p:cNvSpPr>
            <a:spLocks noChangeArrowheads="1"/>
          </p:cNvSpPr>
          <p:nvPr/>
        </p:nvSpPr>
        <p:spPr bwMode="auto">
          <a:xfrm rot="16200000">
            <a:off x="7442601" y="94940"/>
            <a:ext cx="634120" cy="444240"/>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2000" b="1" i="0" u="none" strike="noStrike" kern="0" cap="none" spc="0" normalizeH="0" baseline="0">
              <a:ln>
                <a:noFill/>
              </a:ln>
              <a:solidFill>
                <a:srgbClr val="F9F9F9"/>
              </a:solidFill>
              <a:effectLst/>
              <a:uLnTx/>
              <a:uFillTx/>
              <a:latin typeface="微软雅黑" panose="020b0503020204020204" pitchFamily="34" charset="-122"/>
              <a:ea typeface="微软雅黑" panose="020b0503020204020204" pitchFamily="34" charset="-122"/>
            </a:endParaRPr>
          </a:p>
        </p:txBody>
      </p:sp>
      <p:sp>
        <p:nvSpPr>
          <p:cNvPr id="40" name="TextBox 15"/>
          <p:cNvSpPr txBox="1"/>
          <p:nvPr/>
        </p:nvSpPr>
        <p:spPr>
          <a:xfrm>
            <a:off x="7537538" y="100449"/>
            <a:ext cx="444242"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pPr algn="ctr"/>
              <a:t>7</a:t>
            </a:fld>
            <a:r>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2000" b="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7" name="文本框 73"/>
          <p:cNvSpPr txBox="1"/>
          <p:nvPr/>
        </p:nvSpPr>
        <p:spPr>
          <a:xfrm>
            <a:off x="310515" y="3734435"/>
            <a:ext cx="7825952" cy="105029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sz="2400" b="1" smtClean="0">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1．什么是世界旅游组织？</a:t>
            </a:r>
          </a:p>
          <a:p>
            <a:pPr>
              <a:lnSpc>
                <a:spcPct val="130000"/>
              </a:lnSpc>
            </a:pPr>
            <a:r>
              <a:rPr sz="2400" b="1" smtClean="0">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2．世界旅游组织在促进旅游发展方面起到了什么作用</a:t>
            </a:r>
            <a:r>
              <a:rPr sz="2400" b="1" smtClean="0">
                <a:latin typeface="Arial" pitchFamily="34" charset="0"/>
                <a:ea typeface="微软雅黑" panose="020b0503020204020204" pitchFamily="34" charset="-122"/>
                <a:cs typeface="Open Sans" panose="020b0606030504020204" pitchFamily="34" charset="0"/>
                <a:sym typeface="Arial" pitchFamily="34" charset="0"/>
              </a:rPr>
              <a:t>？</a:t>
            </a:r>
          </a:p>
        </p:txBody>
      </p:sp>
      <p:sp>
        <p:nvSpPr>
          <p:cNvPr id="22" name="矩形 21"/>
          <p:cNvSpPr/>
          <p:nvPr/>
        </p:nvSpPr>
        <p:spPr>
          <a:xfrm>
            <a:off x="255427" y="3246226"/>
            <a:ext cx="1107996" cy="369332"/>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x-none" altLang="zh-CN" b="1" smtClean="0"/>
              <a:t>案例</a:t>
            </a:r>
            <a:r>
              <a:rPr lang="zh-CN" altLang="en-US" b="1" smtClean="0"/>
              <a:t>思考</a:t>
            </a:r>
            <a:endParaRPr lang="zh-CN" altLang="zh-CN" b="1"/>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任意多边形 7"/>
          <p:cNvSpPr>
            <a:spLocks noChangeArrowheads="1"/>
          </p:cNvSpPr>
          <p:nvPr/>
        </p:nvSpPr>
        <p:spPr bwMode="auto">
          <a:xfrm>
            <a:off x="0" y="1167"/>
            <a:ext cx="4346103" cy="5039146"/>
          </a:xfrm>
          <a:custGeom>
            <a:gdLst>
              <a:gd name="T0" fmla="*/ 0 w 5913247"/>
              <a:gd name="T1" fmla="*/ 0 h 6856326"/>
              <a:gd name="T2" fmla="*/ 5913247 w 5913247"/>
              <a:gd name="T3" fmla="*/ 0 h 6856326"/>
              <a:gd name="T4" fmla="*/ 3086951 w 5913247"/>
              <a:gd name="T5" fmla="*/ 6856326 h 6856326"/>
              <a:gd name="T6" fmla="*/ 0 w 5913247"/>
              <a:gd name="T7" fmla="*/ 6856326 h 6856326"/>
              <a:gd name="T8" fmla="*/ 0 60000 65536"/>
              <a:gd name="T9" fmla="*/ 0 60000 65536"/>
              <a:gd name="T10" fmla="*/ 0 60000 65536"/>
              <a:gd name="T11" fmla="*/ 0 60000 65536"/>
              <a:gd name="T12" fmla="*/ 0 w 5913247"/>
              <a:gd name="T13" fmla="*/ 0 h 6856326"/>
              <a:gd name="T14" fmla="*/ 5913247 w 5913247"/>
              <a:gd name="T15" fmla="*/ 6856326 h 6856326"/>
            </a:gdLst>
            <a:cxnLst>
              <a:cxn ang="T8">
                <a:pos x="T0" y="T1"/>
              </a:cxn>
              <a:cxn ang="T9">
                <a:pos x="T2" y="T3"/>
              </a:cxn>
              <a:cxn ang="T10">
                <a:pos x="T4" y="T5"/>
              </a:cxn>
              <a:cxn ang="T11">
                <a:pos x="T6" y="T7"/>
              </a:cxn>
            </a:cxnLst>
            <a:rect l="T12" t="T13" r="T14" b="T15"/>
            <a:pathLst>
              <a:path w="5913247" h="6856326">
                <a:moveTo>
                  <a:pt x="0" y="0"/>
                </a:moveTo>
                <a:lnTo>
                  <a:pt x="5913247" y="0"/>
                </a:lnTo>
                <a:lnTo>
                  <a:pt x="3086951" y="6856326"/>
                </a:lnTo>
                <a:lnTo>
                  <a:pt x="0" y="6856326"/>
                </a:lnTo>
                <a:close/>
              </a:path>
            </a:pathLst>
          </a:custGeom>
          <a:blipFill dpi="0" rotWithShape="1">
            <a:blip r:embed="rId3"/>
            <a:stretch>
              <a:fillRect/>
            </a:stretch>
          </a:blipFill>
          <a:ln>
            <a:noFill/>
          </a:ln>
          <a:extLst>
            <a:ext uri="{91240B29-F687-4F45-9708-019B960494DF}">
              <a14:hiddenLine xmlns:a14="http://schemas.microsoft.com/office/drawing/2010/main" xmlns="" w="12700">
                <a:solidFill>
                  <a:srgbClr val="42719B"/>
                </a:solidFill>
                <a:bevel/>
              </a14:hiddenLine>
            </a:ext>
          </a:ex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2" name="任意多边形 8"/>
          <p:cNvSpPr>
            <a:spLocks noChangeArrowheads="1"/>
          </p:cNvSpPr>
          <p:nvPr/>
        </p:nvSpPr>
        <p:spPr bwMode="auto">
          <a:xfrm rot="1344138">
            <a:off x="3750723" y="-245016"/>
            <a:ext cx="585703" cy="3538720"/>
          </a:xfrm>
          <a:custGeom>
            <a:gdLst>
              <a:gd name="T0" fmla="*/ 0 w 796216"/>
              <a:gd name="T1" fmla="*/ 328215 h 4813865"/>
              <a:gd name="T2" fmla="*/ 796216 w 796216"/>
              <a:gd name="T3" fmla="*/ 0 h 4813865"/>
              <a:gd name="T4" fmla="*/ 796216 w 796216"/>
              <a:gd name="T5" fmla="*/ 4485651 h 4813865"/>
              <a:gd name="T6" fmla="*/ 0 w 796216"/>
              <a:gd name="T7" fmla="*/ 4813865 h 4813865"/>
              <a:gd name="T8" fmla="*/ 0 60000 65536"/>
              <a:gd name="T9" fmla="*/ 0 60000 65536"/>
              <a:gd name="T10" fmla="*/ 0 60000 65536"/>
              <a:gd name="T11" fmla="*/ 0 60000 65536"/>
              <a:gd name="T12" fmla="*/ 0 w 796216"/>
              <a:gd name="T13" fmla="*/ 0 h 4813865"/>
              <a:gd name="T14" fmla="*/ 796216 w 796216"/>
              <a:gd name="T15" fmla="*/ 4813865 h 4813865"/>
            </a:gdLst>
            <a:cxnLst>
              <a:cxn ang="T8">
                <a:pos x="T0" y="T1"/>
              </a:cxn>
              <a:cxn ang="T9">
                <a:pos x="T2" y="T3"/>
              </a:cxn>
              <a:cxn ang="T10">
                <a:pos x="T4" y="T5"/>
              </a:cxn>
              <a:cxn ang="T11">
                <a:pos x="T6" y="T7"/>
              </a:cxn>
            </a:cxnLst>
            <a:rect l="T12" t="T13" r="T14" b="T15"/>
            <a:pathLst>
              <a:path w="796216" h="4813865">
                <a:moveTo>
                  <a:pt x="0" y="328215"/>
                </a:moveTo>
                <a:lnTo>
                  <a:pt x="796216" y="0"/>
                </a:lnTo>
                <a:lnTo>
                  <a:pt x="796216" y="4485651"/>
                </a:lnTo>
                <a:lnTo>
                  <a:pt x="0" y="4813865"/>
                </a:lnTo>
                <a:close/>
              </a:path>
            </a:pathLst>
          </a:cu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4" name="任意多边形 9"/>
          <p:cNvSpPr>
            <a:spLocks noChangeArrowheads="1"/>
          </p:cNvSpPr>
          <p:nvPr/>
        </p:nvSpPr>
        <p:spPr bwMode="auto">
          <a:xfrm rot="1344138">
            <a:off x="4601879" y="-16481"/>
            <a:ext cx="389691" cy="2404649"/>
          </a:xfrm>
          <a:custGeom>
            <a:gdLst>
              <a:gd name="T0" fmla="*/ 0 w 530372"/>
              <a:gd name="T1" fmla="*/ 218629 h 3272305"/>
              <a:gd name="T2" fmla="*/ 530372 w 530372"/>
              <a:gd name="T3" fmla="*/ 0 h 3272305"/>
              <a:gd name="T4" fmla="*/ 530372 w 530372"/>
              <a:gd name="T5" fmla="*/ 3053676 h 3272305"/>
              <a:gd name="T6" fmla="*/ 0 w 530372"/>
              <a:gd name="T7" fmla="*/ 3272305 h 3272305"/>
              <a:gd name="T8" fmla="*/ 0 60000 65536"/>
              <a:gd name="T9" fmla="*/ 0 60000 65536"/>
              <a:gd name="T10" fmla="*/ 0 60000 65536"/>
              <a:gd name="T11" fmla="*/ 0 60000 65536"/>
              <a:gd name="T12" fmla="*/ 0 w 530372"/>
              <a:gd name="T13" fmla="*/ 0 h 3272305"/>
              <a:gd name="T14" fmla="*/ 530372 w 530372"/>
              <a:gd name="T15" fmla="*/ 3272305 h 3272305"/>
            </a:gdLst>
            <a:cxnLst>
              <a:cxn ang="T8">
                <a:pos x="T0" y="T1"/>
              </a:cxn>
              <a:cxn ang="T9">
                <a:pos x="T2" y="T3"/>
              </a:cxn>
              <a:cxn ang="T10">
                <a:pos x="T4" y="T5"/>
              </a:cxn>
              <a:cxn ang="T11">
                <a:pos x="T6" y="T7"/>
              </a:cxn>
            </a:cxnLst>
            <a:rect l="T12" t="T13" r="T14" b="T15"/>
            <a:pathLst>
              <a:path w="530372" h="3272304">
                <a:moveTo>
                  <a:pt x="0" y="218629"/>
                </a:moveTo>
                <a:lnTo>
                  <a:pt x="530372" y="0"/>
                </a:lnTo>
                <a:lnTo>
                  <a:pt x="530372" y="3053676"/>
                </a:lnTo>
                <a:lnTo>
                  <a:pt x="0" y="3272305"/>
                </a:lnTo>
                <a:close/>
              </a:path>
            </a:pathLst>
          </a:cu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6" name="椭圆 10"/>
          <p:cNvSpPr>
            <a:spLocks noChangeArrowheads="1"/>
          </p:cNvSpPr>
          <p:nvPr/>
        </p:nvSpPr>
        <p:spPr bwMode="auto">
          <a:xfrm>
            <a:off x="7672133" y="416526"/>
            <a:ext cx="897222" cy="897222"/>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7" name="椭圆 11"/>
          <p:cNvSpPr>
            <a:spLocks noChangeArrowheads="1"/>
          </p:cNvSpPr>
          <p:nvPr/>
        </p:nvSpPr>
        <p:spPr bwMode="auto">
          <a:xfrm>
            <a:off x="6968589" y="1088568"/>
            <a:ext cx="703544" cy="703543"/>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8" name="椭圆 12"/>
          <p:cNvSpPr>
            <a:spLocks noChangeArrowheads="1"/>
          </p:cNvSpPr>
          <p:nvPr/>
        </p:nvSpPr>
        <p:spPr bwMode="auto">
          <a:xfrm>
            <a:off x="6616234" y="416526"/>
            <a:ext cx="485363" cy="486530"/>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9" name="椭圆 13"/>
          <p:cNvSpPr>
            <a:spLocks noChangeArrowheads="1"/>
          </p:cNvSpPr>
          <p:nvPr/>
        </p:nvSpPr>
        <p:spPr bwMode="auto">
          <a:xfrm>
            <a:off x="7778306" y="1621767"/>
            <a:ext cx="362856" cy="362856"/>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0" name="椭圆 14"/>
          <p:cNvSpPr>
            <a:spLocks noChangeArrowheads="1"/>
          </p:cNvSpPr>
          <p:nvPr/>
        </p:nvSpPr>
        <p:spPr bwMode="auto">
          <a:xfrm>
            <a:off x="7227605" y="676708"/>
            <a:ext cx="256683" cy="257850"/>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1" name="椭圆 17"/>
          <p:cNvSpPr>
            <a:spLocks noChangeArrowheads="1"/>
          </p:cNvSpPr>
          <p:nvPr/>
        </p:nvSpPr>
        <p:spPr bwMode="auto">
          <a:xfrm>
            <a:off x="6391053" y="1188907"/>
            <a:ext cx="192512" cy="193679"/>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2" name="椭圆 18"/>
          <p:cNvSpPr>
            <a:spLocks noChangeArrowheads="1"/>
          </p:cNvSpPr>
          <p:nvPr/>
        </p:nvSpPr>
        <p:spPr bwMode="auto">
          <a:xfrm>
            <a:off x="6671071" y="1638101"/>
            <a:ext cx="110840" cy="110841"/>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14" name="Arrow: Pentagon 23"/>
          <p:cNvSpPr/>
          <p:nvPr/>
        </p:nvSpPr>
        <p:spPr>
          <a:xfrm>
            <a:off x="4744009" y="2404778"/>
            <a:ext cx="446495" cy="267605"/>
          </a:xfrm>
          <a:prstGeom prst="homePlate">
            <a:avLst/>
          </a:prstGeom>
          <a:solidFill>
            <a:srgbClr val="AF935C"/>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anchor="ctr">
            <a:normAutofit fontScale="70000" lnSpcReduction="20000"/>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en-US" sz="2000">
                <a:latin typeface="微软雅黑" panose="020b0503020204020204" pitchFamily="34" charset="-122"/>
                <a:ea typeface="微软雅黑" panose="020b0503020204020204" pitchFamily="34" charset="-122"/>
              </a:rPr>
              <a:t>01</a:t>
            </a:r>
          </a:p>
        </p:txBody>
      </p:sp>
      <p:sp>
        <p:nvSpPr>
          <p:cNvPr id="15" name="Rectangle 24"/>
          <p:cNvSpPr/>
          <p:nvPr/>
        </p:nvSpPr>
        <p:spPr>
          <a:xfrm>
            <a:off x="5229447" y="2273256"/>
            <a:ext cx="3564145" cy="514315"/>
          </a:xfrm>
          <a:prstGeom prst="rect">
            <a:avLst/>
          </a:prstGeom>
        </p:spPr>
        <p:txBody>
          <a:bodyPr wrap="none"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smtClean="0">
                <a:latin typeface="微软雅黑" panose="020b0503020204020204" pitchFamily="34" charset="-122"/>
                <a:ea typeface="微软雅黑" panose="020b0503020204020204" pitchFamily="34" charset="-122"/>
              </a:rPr>
              <a:t>旅游组织概述</a:t>
            </a:r>
            <a:endParaRPr lang="zh-CN" altLang="en-US" sz="2000">
              <a:latin typeface="微软雅黑" panose="020b0503020204020204" pitchFamily="34" charset="-122"/>
              <a:ea typeface="微软雅黑" panose="020b0503020204020204" pitchFamily="34" charset="-122"/>
            </a:endParaRPr>
          </a:p>
        </p:txBody>
      </p:sp>
      <p:sp>
        <p:nvSpPr>
          <p:cNvPr id="16" name="Arrow: Pentagon 25"/>
          <p:cNvSpPr/>
          <p:nvPr/>
        </p:nvSpPr>
        <p:spPr>
          <a:xfrm>
            <a:off x="4744009" y="3026813"/>
            <a:ext cx="446495" cy="267605"/>
          </a:xfrm>
          <a:prstGeom prst="homePlate">
            <a:avLst/>
          </a:prstGeom>
          <a:solidFill>
            <a:srgbClr val="AF935C"/>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anchor="ctr">
            <a:normAutofit fontScale="70000" lnSpcReduction="20000"/>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en-US" sz="2000">
                <a:latin typeface="微软雅黑" panose="020b0503020204020204" pitchFamily="34" charset="-122"/>
                <a:ea typeface="微软雅黑" panose="020b0503020204020204" pitchFamily="34" charset="-122"/>
              </a:rPr>
              <a:t>02</a:t>
            </a:r>
          </a:p>
        </p:txBody>
      </p:sp>
      <p:sp>
        <p:nvSpPr>
          <p:cNvPr id="17" name="Rectangle 26"/>
          <p:cNvSpPr/>
          <p:nvPr/>
        </p:nvSpPr>
        <p:spPr>
          <a:xfrm>
            <a:off x="5229447" y="2895291"/>
            <a:ext cx="2742261" cy="514315"/>
          </a:xfrm>
          <a:prstGeom prst="rect">
            <a:avLst/>
          </a:prstGeom>
        </p:spPr>
        <p:txBody>
          <a:bodyPr wrap="none"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smtClean="0">
                <a:latin typeface="微软雅黑" panose="020b0503020204020204" pitchFamily="34" charset="-122"/>
                <a:ea typeface="微软雅黑" panose="020b0503020204020204" pitchFamily="34" charset="-122"/>
              </a:rPr>
              <a:t>国际旅游组织</a:t>
            </a:r>
            <a:endParaRPr lang="zh-CN" altLang="en-US" sz="2000">
              <a:latin typeface="微软雅黑" panose="020b0503020204020204" pitchFamily="34" charset="-122"/>
              <a:ea typeface="微软雅黑" panose="020b0503020204020204" pitchFamily="34" charset="-122"/>
            </a:endParaRPr>
          </a:p>
        </p:txBody>
      </p:sp>
      <p:sp>
        <p:nvSpPr>
          <p:cNvPr id="18" name="Arrow: Pentagon 27"/>
          <p:cNvSpPr/>
          <p:nvPr/>
        </p:nvSpPr>
        <p:spPr>
          <a:xfrm>
            <a:off x="4744009" y="3672021"/>
            <a:ext cx="446495" cy="267605"/>
          </a:xfrm>
          <a:prstGeom prst="homePlate">
            <a:avLst/>
          </a:prstGeom>
          <a:solidFill>
            <a:srgbClr val="AF935C"/>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anchor="ctr">
            <a:normAutofit fontScale="70000" lnSpcReduction="20000"/>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en-US" sz="2000">
                <a:latin typeface="微软雅黑" panose="020b0503020204020204" pitchFamily="34" charset="-122"/>
                <a:ea typeface="微软雅黑" panose="020b0503020204020204" pitchFamily="34" charset="-122"/>
              </a:rPr>
              <a:t>03</a:t>
            </a:r>
          </a:p>
        </p:txBody>
      </p:sp>
      <p:sp>
        <p:nvSpPr>
          <p:cNvPr id="19" name="Rectangle 28"/>
          <p:cNvSpPr/>
          <p:nvPr/>
        </p:nvSpPr>
        <p:spPr>
          <a:xfrm>
            <a:off x="5229447" y="3540500"/>
            <a:ext cx="2330365" cy="514315"/>
          </a:xfrm>
          <a:prstGeom prst="rect">
            <a:avLst/>
          </a:prstGeom>
        </p:spPr>
        <p:txBody>
          <a:bodyPr wrap="none"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smtClean="0">
                <a:latin typeface="微软雅黑" panose="020b0503020204020204" pitchFamily="34" charset="-122"/>
                <a:ea typeface="微软雅黑" panose="020b0503020204020204" pitchFamily="34" charset="-122"/>
              </a:rPr>
              <a:t>我国的旅游组织</a:t>
            </a:r>
            <a:endParaRPr lang="zh-CN" altLang="en-US" sz="2000">
              <a:latin typeface="微软雅黑" panose="020b0503020204020204" pitchFamily="34" charset="-122"/>
              <a:ea typeface="微软雅黑" panose="020b0503020204020204" pitchFamily="34" charset="-122"/>
            </a:endParaRPr>
          </a:p>
        </p:txBody>
      </p:sp>
      <p:sp>
        <p:nvSpPr>
          <p:cNvPr id="21" name="矩形 20"/>
          <p:cNvSpPr/>
          <p:nvPr/>
        </p:nvSpPr>
        <p:spPr>
          <a:xfrm>
            <a:off x="1035002" y="443481"/>
            <a:ext cx="2742019" cy="712824"/>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lnSpc>
                <a:spcPct val="112000"/>
              </a:lnSpc>
              <a:defRPr/>
            </a:pPr>
            <a:r>
              <a:rPr lang="zh-CN" altLang="en-US" sz="3600" b="1" smtClean="0">
                <a:solidFill>
                  <a:schemeClr val="accent4">
                    <a:lumMod val="20000"/>
                    <a:lumOff val="80000"/>
                  </a:schemeClr>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章节导航</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par>
                          <p:cTn id="8" fill="hold" nodeType="afterGroup">
                            <p:stCondLst>
                              <p:cond delay="500"/>
                            </p:stCondLst>
                            <p:childTnLst>
                              <p:par>
                                <p:cTn id="9" presetID="22" presetClass="entr" presetSubtype="4" dur="50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down)">
                                      <p:cBhvr>
                                        <p:cTn id="11" dur="500"/>
                                        <p:tgtEl>
                                          <p:spTgt spid="16"/>
                                        </p:tgtEl>
                                      </p:cBhvr>
                                    </p:animEffect>
                                  </p:childTnLst>
                                </p:cTn>
                              </p:par>
                            </p:childTnLst>
                          </p:cTn>
                        </p:par>
                        <p:par>
                          <p:cTn id="12" fill="hold" nodeType="afterGroup">
                            <p:stCondLst>
                              <p:cond delay="1000"/>
                            </p:stCondLst>
                            <p:childTnLst>
                              <p:par>
                                <p:cTn id="13" presetID="22" presetClass="entr" presetSubtype="4" dur="500" fill="hold" grpId="0"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wipe(down)">
                                      <p:cBhvr>
                                        <p:cTn id="15" dur="500"/>
                                        <p:tgtEl>
                                          <p:spTgt spid="18"/>
                                        </p:tgtEl>
                                      </p:cBhvr>
                                    </p:animEffect>
                                  </p:childTnLst>
                                </p:cTn>
                              </p:par>
                            </p:childTnLst>
                          </p:cTn>
                        </p:par>
                        <p:par>
                          <p:cTn id="16" fill="hold" nodeType="afterGroup">
                            <p:stCondLst>
                              <p:cond delay="1500"/>
                            </p:stCondLst>
                            <p:childTnLst>
                              <p:par>
                                <p:cTn id="17" presetID="22" presetClass="entr" presetSubtype="4" dur="500" fill="hold" grpId="0"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wipe(down)">
                                      <p:cBhvr>
                                        <p:cTn id="19" dur="500"/>
                                        <p:tgtEl>
                                          <p:spTgt spid="15"/>
                                        </p:tgtEl>
                                      </p:cBhvr>
                                    </p:animEffect>
                                  </p:childTnLst>
                                </p:cTn>
                              </p:par>
                            </p:childTnLst>
                          </p:cTn>
                        </p:par>
                        <p:par>
                          <p:cTn id="20" fill="hold" nodeType="afterGroup">
                            <p:stCondLst>
                              <p:cond delay="2000"/>
                            </p:stCondLst>
                            <p:childTnLst>
                              <p:par>
                                <p:cTn id="21" presetID="22" presetClass="entr" presetSubtype="4" dur="500" fill="hold" grpId="0" nodeType="after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wipe(down)">
                                      <p:cBhvr>
                                        <p:cTn id="23" dur="500"/>
                                        <p:tgtEl>
                                          <p:spTgt spid="17"/>
                                        </p:tgtEl>
                                      </p:cBhvr>
                                    </p:animEffect>
                                  </p:childTnLst>
                                </p:cTn>
                              </p:par>
                            </p:childTnLst>
                          </p:cTn>
                        </p:par>
                        <p:par>
                          <p:cTn id="24" fill="hold" nodeType="afterGroup">
                            <p:stCondLst>
                              <p:cond delay="2500"/>
                            </p:stCondLst>
                            <p:childTnLst>
                              <p:par>
                                <p:cTn id="25" presetID="22" presetClass="entr" presetSubtype="4" dur="500" fill="hold" grpId="0" nodeType="after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wipe(down)">
                                      <p:cBhvr>
                                        <p:cTn id="2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6" grpId="0"/>
      <p:bldP spid="17" grpId="0"/>
      <p:bldP spid="18" grpId="0"/>
      <p:bldP spid="19"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3"/>
          <p:cNvSpPr>
            <a:spLocks noChangeArrowheads="1"/>
          </p:cNvSpPr>
          <p:nvPr/>
        </p:nvSpPr>
        <p:spPr bwMode="auto">
          <a:xfrm>
            <a:off x="0" y="3353755"/>
            <a:ext cx="9128760" cy="1043065"/>
          </a:xfrm>
          <a:prstGeom prst="rect">
            <a:avLst/>
          </a:prstGeom>
          <a:solidFill>
            <a:schemeClr val="tx1">
              <a:lumMod val="95000"/>
              <a:lumOff val="5000"/>
            </a:schemeClr>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3" name="矩形 4"/>
          <p:cNvSpPr>
            <a:spLocks noChangeArrowheads="1"/>
          </p:cNvSpPr>
          <p:nvPr/>
        </p:nvSpPr>
        <p:spPr bwMode="auto">
          <a:xfrm>
            <a:off x="11324" y="0"/>
            <a:ext cx="8968723" cy="3361375"/>
          </a:xfrm>
          <a:prstGeom prst="rect">
            <a:avLst/>
          </a:prstGeom>
          <a:blipFill dpi="0" rotWithShape="1">
            <a:blip r:embed="rId3"/>
            <a:stretch>
              <a:fillRect/>
            </a:stretch>
          </a:blipFill>
          <a:ln>
            <a:noFill/>
          </a:ln>
          <a:extLst>
            <a:ext uri="{91240B29-F687-4F45-9708-019B960494DF}">
              <a14:hiddenLine xmlns:a14="http://schemas.microsoft.com/office/drawing/2010/main" xmlns="" w="12700">
                <a:solidFill>
                  <a:srgbClr val="42719B"/>
                </a:solidFill>
                <a:bevel/>
              </a14:hiddenLine>
            </a:ext>
          </a:ex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 name="椭圆 5"/>
          <p:cNvSpPr>
            <a:spLocks noChangeArrowheads="1"/>
          </p:cNvSpPr>
          <p:nvPr/>
        </p:nvSpPr>
        <p:spPr bwMode="auto">
          <a:xfrm>
            <a:off x="1246901" y="2529490"/>
            <a:ext cx="2289142" cy="2289142"/>
          </a:xfrm>
          <a:prstGeom prst="ellipse">
            <a:avLst/>
          </a:prstGeom>
          <a:solidFill>
            <a:schemeClr val="bg1"/>
          </a:solidFill>
          <a:ln w="101600" cap="flat" cmpd="sng">
            <a:solidFill>
              <a:srgbClr val="AF935C"/>
            </a:solidFill>
            <a:beve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 name="文本框 6"/>
          <p:cNvSpPr>
            <a:spLocks noChangeArrowheads="1"/>
          </p:cNvSpPr>
          <p:nvPr/>
        </p:nvSpPr>
        <p:spPr bwMode="auto">
          <a:xfrm>
            <a:off x="2006410" y="2803432"/>
            <a:ext cx="588509" cy="14465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8800" b="1" smtClean="0">
                <a:solidFill>
                  <a:srgbClr val="313030"/>
                </a:solidFill>
                <a:latin typeface="方正姚体" panose="02010601030101010101" pitchFamily="2" charset="-122"/>
                <a:ea typeface="方正姚体" panose="02010601030101010101" pitchFamily="2" charset="-122"/>
                <a:sym typeface="方正姚体" panose="02010601030101010101" pitchFamily="2" charset="-122"/>
              </a:rPr>
              <a:t>1</a:t>
            </a:r>
            <a:endParaRPr lang="zh-CN" altLang="en-US" sz="8800" b="1">
              <a:solidFill>
                <a:srgbClr val="313030"/>
              </a:solidFill>
              <a:latin typeface="方正姚体" panose="02010601030101010101" pitchFamily="2" charset="-122"/>
              <a:ea typeface="方正姚体" panose="02010601030101010101" pitchFamily="2" charset="-122"/>
              <a:sym typeface="方正姚体" panose="02010601030101010101" pitchFamily="2" charset="-122"/>
            </a:endParaRPr>
          </a:p>
        </p:txBody>
      </p:sp>
      <p:sp>
        <p:nvSpPr>
          <p:cNvPr id="7" name="文本框 8"/>
          <p:cNvSpPr>
            <a:spLocks noChangeArrowheads="1"/>
          </p:cNvSpPr>
          <p:nvPr/>
        </p:nvSpPr>
        <p:spPr bwMode="auto">
          <a:xfrm>
            <a:off x="3891898" y="3513051"/>
            <a:ext cx="5008262" cy="923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000" smtClean="0">
                <a:solidFill>
                  <a:schemeClr val="bg1"/>
                </a:solidFill>
                <a:latin typeface="方正姚体" panose="02010601030101010101" pitchFamily="2" charset="-122"/>
                <a:ea typeface="方正姚体" panose="02010601030101010101" pitchFamily="2" charset="-122"/>
                <a:sym typeface="方正姚体" panose="02010601030101010101" pitchFamily="2" charset="-122"/>
              </a:rPr>
              <a:t>   旅游组织概述</a:t>
            </a:r>
            <a:endParaRPr lang="zh-CN" altLang="en-US" sz="1400">
              <a:solidFill>
                <a:schemeClr val="bg1"/>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a:p>
            <a:endParaRPr lang="zh-CN" altLang="en-US" sz="1400">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 name="文本框 73"/>
          <p:cNvSpPr txBox="1"/>
          <p:nvPr/>
        </p:nvSpPr>
        <p:spPr>
          <a:xfrm>
            <a:off x="5417389" y="2623769"/>
            <a:ext cx="3062377" cy="160972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zh-CN" altLang="en-US" sz="2000" b="1" smtClean="0">
                <a:solidFill>
                  <a:schemeClr val="accent5">
                    <a:lumMod val="50000"/>
                  </a:schemeClr>
                </a:solidFill>
                <a:latin typeface="Arial" pitchFamily="34" charset="0"/>
                <a:ea typeface="微软雅黑" panose="020b0503020204020204" pitchFamily="34" charset="-122"/>
                <a:cs typeface="Open Sans" panose="020b0606030504020204" pitchFamily="34" charset="0"/>
                <a:sym typeface="Arial" pitchFamily="34" charset="0"/>
              </a:rPr>
              <a:t>      旅游组织</a:t>
            </a:r>
            <a:r>
              <a:rPr lang="zh-CN" altLang="en-US" sz="1400" b="1" smtClean="0">
                <a:latin typeface="Arial" pitchFamily="34" charset="0"/>
                <a:ea typeface="微软雅黑" panose="020b0503020204020204" pitchFamily="34" charset="-122"/>
                <a:cs typeface="Open Sans" panose="020b0606030504020204" pitchFamily="34" charset="0"/>
                <a:sym typeface="Arial" pitchFamily="34" charset="0"/>
              </a:rPr>
              <a:t>是指为了加强对旅游业的引导和管理，适应旅游业的健康、稳定、迅速、持续发展而建立起来的具有行政管理职能或协调发展职能的专门机构。</a:t>
            </a:r>
          </a:p>
        </p:txBody>
      </p:sp>
      <p:grpSp>
        <p:nvGrpSpPr>
          <p:cNvPr id="25" name="组合 24"/>
          <p:cNvGrpSpPr/>
          <p:nvPr/>
        </p:nvGrpSpPr>
        <p:grpSpPr>
          <a:xfrm>
            <a:off x="9737" y="0"/>
            <a:ext cx="1291842" cy="766119"/>
            <a:chOff x="7891460" y="1375766"/>
            <a:chExt cx="1215234" cy="1424584"/>
          </a:xfrm>
        </p:grpSpPr>
        <p:sp>
          <p:nvSpPr>
            <p:cNvPr id="26" name="等腰三角形 25"/>
            <p:cNvSpPr/>
            <p:nvPr/>
          </p:nvSpPr>
          <p:spPr>
            <a:xfrm rot="5400000">
              <a:off x="7677626" y="1589600"/>
              <a:ext cx="1424584" cy="996916"/>
            </a:xfrm>
            <a:prstGeom prst="triangle">
              <a:avLst/>
            </a:prstGeom>
            <a:solidFill>
              <a:schemeClr val="tx1">
                <a:lumMod val="75000"/>
                <a:lumOff val="2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27" name="等腰三角形 26"/>
            <p:cNvSpPr/>
            <p:nvPr/>
          </p:nvSpPr>
          <p:spPr>
            <a:xfrm rot="3590589">
              <a:off x="8136387" y="1619589"/>
              <a:ext cx="887335" cy="1053279"/>
            </a:xfrm>
            <a:prstGeom prst="triangle">
              <a:avLst/>
            </a:prstGeom>
            <a:solidFill>
              <a:schemeClr val="accent4">
                <a:lumMod val="50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28" name="TextBox 27"/>
          <p:cNvSpPr txBox="1"/>
          <p:nvPr/>
        </p:nvSpPr>
        <p:spPr>
          <a:xfrm>
            <a:off x="0" y="244549"/>
            <a:ext cx="978195"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第一节</a:t>
            </a:r>
            <a:endParaRPr lang="zh-CN" altLang="en-US" b="1">
              <a:solidFill>
                <a:schemeClr val="bg1"/>
              </a:solidFill>
            </a:endParaRPr>
          </a:p>
        </p:txBody>
      </p:sp>
      <p:sp>
        <p:nvSpPr>
          <p:cNvPr id="37" name="矩形 36"/>
          <p:cNvSpPr/>
          <p:nvPr/>
        </p:nvSpPr>
        <p:spPr>
          <a:xfrm>
            <a:off x="1343381" y="287079"/>
            <a:ext cx="2262451" cy="273094"/>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8" name="矩形 37"/>
          <p:cNvSpPr/>
          <p:nvPr/>
        </p:nvSpPr>
        <p:spPr>
          <a:xfrm>
            <a:off x="3682314" y="289244"/>
            <a:ext cx="5317224" cy="265777"/>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9" name="Rectangle 5"/>
          <p:cNvSpPr>
            <a:spLocks noChangeArrowheads="1"/>
          </p:cNvSpPr>
          <p:nvPr/>
        </p:nvSpPr>
        <p:spPr bwMode="auto">
          <a:xfrm rot="16200000">
            <a:off x="7442601" y="94940"/>
            <a:ext cx="634120" cy="444240"/>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2000" b="1" i="0" u="none" strike="noStrike" kern="0" cap="none" spc="0" normalizeH="0" baseline="0">
              <a:ln>
                <a:noFill/>
              </a:ln>
              <a:solidFill>
                <a:srgbClr val="F9F9F9"/>
              </a:solidFill>
              <a:effectLst/>
              <a:uLnTx/>
              <a:uFillTx/>
              <a:latin typeface="微软雅黑" panose="020b0503020204020204" pitchFamily="34" charset="-122"/>
              <a:ea typeface="微软雅黑" panose="020b0503020204020204" pitchFamily="34" charset="-122"/>
            </a:endParaRPr>
          </a:p>
        </p:txBody>
      </p:sp>
      <p:sp>
        <p:nvSpPr>
          <p:cNvPr id="40" name="TextBox 15"/>
          <p:cNvSpPr txBox="1"/>
          <p:nvPr/>
        </p:nvSpPr>
        <p:spPr>
          <a:xfrm>
            <a:off x="7537538" y="100449"/>
            <a:ext cx="444242"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pPr algn="ctr"/>
              <a:t>10</a:t>
            </a:fld>
            <a:r>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2000" b="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1" name="矩形 40"/>
          <p:cNvSpPr/>
          <p:nvPr/>
        </p:nvSpPr>
        <p:spPr>
          <a:xfrm>
            <a:off x="1350682" y="277409"/>
            <a:ext cx="2893806"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1400" b="1" smtClean="0">
                <a:solidFill>
                  <a:schemeClr val="bg1"/>
                </a:solidFill>
                <a:latin typeface="微软雅黑" panose="020b0503020204020204" pitchFamily="34" charset="-122"/>
                <a:ea typeface="微软雅黑" panose="020b0503020204020204" pitchFamily="34" charset="-122"/>
              </a:rPr>
              <a:t>     一、旅游组织的定义</a:t>
            </a:r>
          </a:p>
        </p:txBody>
      </p:sp>
      <p:pic>
        <p:nvPicPr>
          <p:cNvPr id="29" name="图片 28" descr="00221910abe915a767dd26.png"/>
          <p:cNvPicPr>
            <a:picLocks noChangeAspect="1"/>
          </p:cNvPicPr>
          <p:nvPr/>
        </p:nvPicPr>
        <p:blipFill>
          <a:blip r:embed="rId3"/>
          <a:stretch>
            <a:fillRect/>
          </a:stretch>
        </p:blipFill>
        <p:spPr>
          <a:xfrm>
            <a:off x="559982" y="1276221"/>
            <a:ext cx="4633120" cy="3088747"/>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 name="文本框 73"/>
          <p:cNvSpPr txBox="1"/>
          <p:nvPr/>
        </p:nvSpPr>
        <p:spPr>
          <a:xfrm>
            <a:off x="1138688" y="1778381"/>
            <a:ext cx="3243531" cy="239014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zh-CN" altLang="en-US" b="1" smtClean="0">
                <a:solidFill>
                  <a:schemeClr val="accent2">
                    <a:lumMod val="50000"/>
                  </a:schemeClr>
                </a:solidFill>
                <a:latin typeface="Arial" pitchFamily="34" charset="0"/>
                <a:ea typeface="微软雅黑" panose="020b0503020204020204" pitchFamily="34" charset="-122"/>
                <a:cs typeface="Open Sans" panose="020b0606030504020204" pitchFamily="34" charset="0"/>
                <a:sym typeface="Arial" pitchFamily="34" charset="0"/>
              </a:rPr>
              <a:t>     </a:t>
            </a:r>
            <a:r>
              <a:rPr lang="en-US" altLang="zh-CN" b="1" smtClean="0">
                <a:solidFill>
                  <a:schemeClr val="accent2">
                    <a:lumMod val="50000"/>
                  </a:schemeClr>
                </a:solidFill>
                <a:latin typeface="Arial" pitchFamily="34" charset="0"/>
                <a:ea typeface="微软雅黑" panose="020b0503020204020204" pitchFamily="34" charset="-122"/>
                <a:cs typeface="Open Sans" panose="020b0606030504020204" pitchFamily="34" charset="0"/>
                <a:sym typeface="Arial" pitchFamily="34" charset="0"/>
              </a:rPr>
              <a:t>1</a:t>
            </a:r>
            <a:r>
              <a:rPr lang="zh-CN" altLang="en-US" b="1" smtClean="0">
                <a:solidFill>
                  <a:schemeClr val="accent2">
                    <a:lumMod val="50000"/>
                  </a:schemeClr>
                </a:solidFill>
                <a:latin typeface="Arial" pitchFamily="34" charset="0"/>
                <a:ea typeface="微软雅黑" panose="020b0503020204020204" pitchFamily="34" charset="-122"/>
                <a:cs typeface="Open Sans" panose="020b0606030504020204" pitchFamily="34" charset="0"/>
                <a:sym typeface="Arial" pitchFamily="34" charset="0"/>
              </a:rPr>
              <a:t>．旅游行政组织</a:t>
            </a:r>
          </a:p>
          <a:p>
            <a:pPr indent="457200" fontAlgn="auto">
              <a:lnSpc>
                <a:spcPct val="150000"/>
              </a:lnSpc>
            </a:pPr>
            <a:r>
              <a:rPr lang="zh-CN" altLang="en-US" sz="1400" smtClean="0">
                <a:latin typeface="Arial" pitchFamily="34" charset="0"/>
                <a:ea typeface="微软雅黑" panose="020b0503020204020204" pitchFamily="34" charset="-122"/>
                <a:cs typeface="Open Sans" panose="020b0606030504020204" pitchFamily="34" charset="0"/>
                <a:sym typeface="Arial" pitchFamily="34" charset="0"/>
              </a:rPr>
              <a:t>旅游行政组织是指代表旅游目的地政府负责管理该地旅游事务的行政组织，如我国的文化和旅游部、各省的文化和旅游厅等。它们作为旅游管理机构，通过行政命令和法规等，组织、指挥或监督开展旅游活动的单位或个人。</a:t>
            </a:r>
          </a:p>
        </p:txBody>
      </p:sp>
      <p:sp>
        <p:nvSpPr>
          <p:cNvPr id="83" name="文本框 82"/>
          <p:cNvSpPr txBox="1"/>
          <p:nvPr/>
        </p:nvSpPr>
        <p:spPr>
          <a:xfrm>
            <a:off x="7242287" y="3549318"/>
            <a:ext cx="1313066" cy="2507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ltLang="zh-CN" sz="1030" b="1">
                <a:solidFill>
                  <a:schemeClr val="bg1"/>
                </a:solidFill>
                <a:latin typeface="Arial" pitchFamily="34" charset="0"/>
                <a:ea typeface="微软雅黑" panose="020b0503020204020204" pitchFamily="34" charset="-122"/>
                <a:cs typeface="Open Sans" panose="020b0606030504020204" pitchFamily="34" charset="0"/>
                <a:sym typeface="Arial" pitchFamily="34" charset="0"/>
              </a:rPr>
              <a:t>SUBTITLE </a:t>
            </a:r>
            <a:endParaRPr lang="zh-CN" altLang="en-US" sz="1030" b="1">
              <a:solidFill>
                <a:schemeClr val="bg1"/>
              </a:solidFill>
              <a:latin typeface="Arial" pitchFamily="34" charset="0"/>
              <a:ea typeface="微软雅黑" panose="020b0503020204020204" pitchFamily="34" charset="-122"/>
              <a:cs typeface="Open Sans" panose="020b0606030504020204" pitchFamily="34" charset="0"/>
              <a:sym typeface="Arial" pitchFamily="34" charset="0"/>
            </a:endParaRPr>
          </a:p>
        </p:txBody>
      </p:sp>
      <p:grpSp>
        <p:nvGrpSpPr>
          <p:cNvPr id="2" name="组合 24"/>
          <p:cNvGrpSpPr/>
          <p:nvPr/>
        </p:nvGrpSpPr>
        <p:grpSpPr>
          <a:xfrm>
            <a:off x="9737" y="0"/>
            <a:ext cx="1291842" cy="766119"/>
            <a:chOff x="7891460" y="1375766"/>
            <a:chExt cx="1215234" cy="1424584"/>
          </a:xfrm>
        </p:grpSpPr>
        <p:sp>
          <p:nvSpPr>
            <p:cNvPr id="26" name="等腰三角形 25"/>
            <p:cNvSpPr/>
            <p:nvPr/>
          </p:nvSpPr>
          <p:spPr>
            <a:xfrm rot="5400000">
              <a:off x="7677626" y="1589600"/>
              <a:ext cx="1424584" cy="996916"/>
            </a:xfrm>
            <a:prstGeom prst="triangle">
              <a:avLst/>
            </a:prstGeom>
            <a:solidFill>
              <a:schemeClr val="tx1">
                <a:lumMod val="75000"/>
                <a:lumOff val="2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27" name="等腰三角形 26"/>
            <p:cNvSpPr/>
            <p:nvPr/>
          </p:nvSpPr>
          <p:spPr>
            <a:xfrm rot="3590589">
              <a:off x="8136387" y="1619589"/>
              <a:ext cx="887335" cy="1053279"/>
            </a:xfrm>
            <a:prstGeom prst="triangle">
              <a:avLst/>
            </a:prstGeom>
            <a:solidFill>
              <a:schemeClr val="accent4">
                <a:lumMod val="50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28" name="TextBox 27"/>
          <p:cNvSpPr txBox="1"/>
          <p:nvPr/>
        </p:nvSpPr>
        <p:spPr>
          <a:xfrm>
            <a:off x="0" y="244549"/>
            <a:ext cx="978195"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第一节</a:t>
            </a:r>
            <a:endParaRPr lang="zh-CN" altLang="en-US" b="1">
              <a:solidFill>
                <a:schemeClr val="bg1"/>
              </a:solidFill>
            </a:endParaRPr>
          </a:p>
        </p:txBody>
      </p:sp>
      <p:sp>
        <p:nvSpPr>
          <p:cNvPr id="37" name="矩形 36"/>
          <p:cNvSpPr/>
          <p:nvPr/>
        </p:nvSpPr>
        <p:spPr>
          <a:xfrm>
            <a:off x="1343381" y="287079"/>
            <a:ext cx="2262451" cy="273094"/>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8" name="矩形 37"/>
          <p:cNvSpPr/>
          <p:nvPr/>
        </p:nvSpPr>
        <p:spPr>
          <a:xfrm>
            <a:off x="3682314" y="289244"/>
            <a:ext cx="5317224" cy="265777"/>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r>
              <a:rPr lang="x-none" altLang="zh-CN" sz="1400" b="1" smtClean="0"/>
              <a:t>（一）按旅游组织的性质划分</a:t>
            </a:r>
          </a:p>
        </p:txBody>
      </p:sp>
      <p:sp>
        <p:nvSpPr>
          <p:cNvPr id="39" name="Rectangle 5"/>
          <p:cNvSpPr>
            <a:spLocks noChangeArrowheads="1"/>
          </p:cNvSpPr>
          <p:nvPr/>
        </p:nvSpPr>
        <p:spPr bwMode="auto">
          <a:xfrm rot="16200000">
            <a:off x="7442601" y="94940"/>
            <a:ext cx="634120" cy="444240"/>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2000" b="1" i="0" u="none" strike="noStrike" kern="0" cap="none" spc="0" normalizeH="0" baseline="0">
              <a:ln>
                <a:noFill/>
              </a:ln>
              <a:solidFill>
                <a:srgbClr val="F9F9F9"/>
              </a:solidFill>
              <a:effectLst/>
              <a:uLnTx/>
              <a:uFillTx/>
              <a:latin typeface="微软雅黑" panose="020b0503020204020204" pitchFamily="34" charset="-122"/>
              <a:ea typeface="微软雅黑" panose="020b0503020204020204" pitchFamily="34" charset="-122"/>
            </a:endParaRPr>
          </a:p>
        </p:txBody>
      </p:sp>
      <p:sp>
        <p:nvSpPr>
          <p:cNvPr id="40" name="TextBox 15"/>
          <p:cNvSpPr txBox="1"/>
          <p:nvPr/>
        </p:nvSpPr>
        <p:spPr>
          <a:xfrm>
            <a:off x="7537538" y="100449"/>
            <a:ext cx="444242"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pPr algn="ctr"/>
              <a:t>11</a:t>
            </a:fld>
            <a:r>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2000" b="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1" name="矩形 40"/>
          <p:cNvSpPr/>
          <p:nvPr/>
        </p:nvSpPr>
        <p:spPr>
          <a:xfrm>
            <a:off x="1350682" y="277409"/>
            <a:ext cx="2893806"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1400" b="1" smtClean="0">
                <a:solidFill>
                  <a:schemeClr val="bg1"/>
                </a:solidFill>
                <a:latin typeface="微软雅黑" panose="020b0503020204020204" pitchFamily="34" charset="-122"/>
                <a:ea typeface="微软雅黑" panose="020b0503020204020204" pitchFamily="34" charset="-122"/>
              </a:rPr>
              <a:t>     二、旅游组织的分类</a:t>
            </a:r>
          </a:p>
        </p:txBody>
      </p:sp>
      <p:pic>
        <p:nvPicPr>
          <p:cNvPr id="14" name="图片 13" descr="a94ac0ab-8f62-4557-b4ae-f534f2fd9de0_size40_w600_h450.jpg"/>
          <p:cNvPicPr>
            <a:picLocks noChangeAspect="1"/>
          </p:cNvPicPr>
          <p:nvPr/>
        </p:nvPicPr>
        <p:blipFill>
          <a:blip r:embed="rId3"/>
          <a:stretch>
            <a:fillRect/>
          </a:stretch>
        </p:blipFill>
        <p:spPr>
          <a:xfrm>
            <a:off x="4537492" y="1567196"/>
            <a:ext cx="3881889" cy="2911416"/>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 name="文本框 73"/>
          <p:cNvSpPr txBox="1"/>
          <p:nvPr/>
        </p:nvSpPr>
        <p:spPr>
          <a:xfrm>
            <a:off x="5529533" y="2192449"/>
            <a:ext cx="3243531" cy="239014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zh-CN" altLang="en-US" b="1" smtClean="0">
                <a:solidFill>
                  <a:schemeClr val="accent2">
                    <a:lumMod val="50000"/>
                  </a:schemeClr>
                </a:solidFill>
                <a:latin typeface="Arial" pitchFamily="34" charset="0"/>
                <a:ea typeface="微软雅黑" panose="020b0503020204020204" pitchFamily="34" charset="-122"/>
                <a:cs typeface="Open Sans" panose="020b0606030504020204" pitchFamily="34" charset="0"/>
                <a:sym typeface="Arial" pitchFamily="34" charset="0"/>
              </a:rPr>
              <a:t>     </a:t>
            </a:r>
            <a:r>
              <a:rPr lang="en-US" altLang="zh-CN" b="1" smtClean="0">
                <a:solidFill>
                  <a:schemeClr val="accent2">
                    <a:lumMod val="50000"/>
                  </a:schemeClr>
                </a:solidFill>
                <a:latin typeface="Arial" pitchFamily="34" charset="0"/>
                <a:ea typeface="微软雅黑" panose="020b0503020204020204" pitchFamily="34" charset="-122"/>
                <a:cs typeface="Open Sans" panose="020b0606030504020204" pitchFamily="34" charset="0"/>
                <a:sym typeface="Arial" pitchFamily="34" charset="0"/>
              </a:rPr>
              <a:t>2</a:t>
            </a:r>
            <a:r>
              <a:rPr lang="zh-CN" altLang="en-US" b="1" smtClean="0">
                <a:solidFill>
                  <a:schemeClr val="accent2">
                    <a:lumMod val="50000"/>
                  </a:schemeClr>
                </a:solidFill>
                <a:latin typeface="Arial" pitchFamily="34" charset="0"/>
                <a:ea typeface="微软雅黑" panose="020b0503020204020204" pitchFamily="34" charset="-122"/>
                <a:cs typeface="Open Sans" panose="020b0606030504020204" pitchFamily="34" charset="0"/>
                <a:sym typeface="Arial" pitchFamily="34" charset="0"/>
              </a:rPr>
              <a:t>．旅游行业组织</a:t>
            </a:r>
          </a:p>
          <a:p>
            <a:pPr indent="457200" fontAlgn="auto">
              <a:lnSpc>
                <a:spcPct val="150000"/>
              </a:lnSpc>
            </a:pPr>
            <a:r>
              <a:rPr lang="zh-CN" altLang="en-US" sz="1400" smtClean="0">
                <a:latin typeface="Arial" pitchFamily="34" charset="0"/>
                <a:ea typeface="微软雅黑" panose="020b0503020204020204" pitchFamily="34" charset="-122"/>
                <a:cs typeface="Open Sans" panose="020b0606030504020204" pitchFamily="34" charset="0"/>
                <a:sym typeface="Arial" pitchFamily="34" charset="0"/>
              </a:rPr>
              <a:t> 旅游行业组织是指为了加强行业间及旅游行业内部的沟通与协作，实现行业自律，保护旅游者权益，同时促进旅游业及行业内部各单位的发展而形成的各类组织，如中国旅游协会、中国旅行社协会等。</a:t>
            </a:r>
          </a:p>
        </p:txBody>
      </p:sp>
      <p:grpSp>
        <p:nvGrpSpPr>
          <p:cNvPr id="2" name="组合 24"/>
          <p:cNvGrpSpPr/>
          <p:nvPr/>
        </p:nvGrpSpPr>
        <p:grpSpPr>
          <a:xfrm>
            <a:off x="9737" y="0"/>
            <a:ext cx="1291842" cy="766119"/>
            <a:chOff x="7891460" y="1375766"/>
            <a:chExt cx="1215234" cy="1424584"/>
          </a:xfrm>
        </p:grpSpPr>
        <p:sp>
          <p:nvSpPr>
            <p:cNvPr id="26" name="等腰三角形 25"/>
            <p:cNvSpPr/>
            <p:nvPr/>
          </p:nvSpPr>
          <p:spPr>
            <a:xfrm rot="5400000">
              <a:off x="7677626" y="1589600"/>
              <a:ext cx="1424584" cy="996916"/>
            </a:xfrm>
            <a:prstGeom prst="triangle">
              <a:avLst/>
            </a:prstGeom>
            <a:solidFill>
              <a:schemeClr val="tx1">
                <a:lumMod val="75000"/>
                <a:lumOff val="2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27" name="等腰三角形 26"/>
            <p:cNvSpPr/>
            <p:nvPr/>
          </p:nvSpPr>
          <p:spPr>
            <a:xfrm rot="3590589">
              <a:off x="8136387" y="1619589"/>
              <a:ext cx="887335" cy="1053279"/>
            </a:xfrm>
            <a:prstGeom prst="triangle">
              <a:avLst/>
            </a:prstGeom>
            <a:solidFill>
              <a:schemeClr val="accent4">
                <a:lumMod val="50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28" name="TextBox 27"/>
          <p:cNvSpPr txBox="1"/>
          <p:nvPr/>
        </p:nvSpPr>
        <p:spPr>
          <a:xfrm>
            <a:off x="0" y="244549"/>
            <a:ext cx="978195"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第一节</a:t>
            </a:r>
            <a:endParaRPr lang="zh-CN" altLang="en-US" b="1">
              <a:solidFill>
                <a:schemeClr val="bg1"/>
              </a:solidFill>
            </a:endParaRPr>
          </a:p>
        </p:txBody>
      </p:sp>
      <p:sp>
        <p:nvSpPr>
          <p:cNvPr id="37" name="矩形 36"/>
          <p:cNvSpPr/>
          <p:nvPr/>
        </p:nvSpPr>
        <p:spPr>
          <a:xfrm>
            <a:off x="1343381" y="287079"/>
            <a:ext cx="2262451" cy="273094"/>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8" name="矩形 37"/>
          <p:cNvSpPr/>
          <p:nvPr/>
        </p:nvSpPr>
        <p:spPr>
          <a:xfrm>
            <a:off x="3682314" y="289244"/>
            <a:ext cx="5317224" cy="265777"/>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r>
              <a:rPr lang="x-none" altLang="zh-CN" sz="1400" b="1" smtClean="0"/>
              <a:t>（一）按旅游组织的性质分类</a:t>
            </a:r>
            <a:endParaRPr lang="zh-CN" altLang="zh-CN" sz="1400" b="1"/>
          </a:p>
        </p:txBody>
      </p:sp>
      <p:sp>
        <p:nvSpPr>
          <p:cNvPr id="39" name="Rectangle 5"/>
          <p:cNvSpPr>
            <a:spLocks noChangeArrowheads="1"/>
          </p:cNvSpPr>
          <p:nvPr/>
        </p:nvSpPr>
        <p:spPr bwMode="auto">
          <a:xfrm rot="16200000">
            <a:off x="7442601" y="94940"/>
            <a:ext cx="634120" cy="444240"/>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2000" b="1" i="0" u="none" strike="noStrike" kern="0" cap="none" spc="0" normalizeH="0" baseline="0">
              <a:ln>
                <a:noFill/>
              </a:ln>
              <a:solidFill>
                <a:srgbClr val="F9F9F9"/>
              </a:solidFill>
              <a:effectLst/>
              <a:uLnTx/>
              <a:uFillTx/>
              <a:latin typeface="微软雅黑" panose="020b0503020204020204" pitchFamily="34" charset="-122"/>
              <a:ea typeface="微软雅黑" panose="020b0503020204020204" pitchFamily="34" charset="-122"/>
            </a:endParaRPr>
          </a:p>
        </p:txBody>
      </p:sp>
      <p:sp>
        <p:nvSpPr>
          <p:cNvPr id="40" name="TextBox 15"/>
          <p:cNvSpPr txBox="1"/>
          <p:nvPr/>
        </p:nvSpPr>
        <p:spPr>
          <a:xfrm>
            <a:off x="7537538" y="100449"/>
            <a:ext cx="444242"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pPr algn="ctr"/>
              <a:t>12</a:t>
            </a:fld>
            <a:r>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2000" b="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1" name="矩形 40"/>
          <p:cNvSpPr/>
          <p:nvPr/>
        </p:nvSpPr>
        <p:spPr>
          <a:xfrm>
            <a:off x="1350682" y="277409"/>
            <a:ext cx="2893806"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1400" b="1" smtClean="0">
                <a:solidFill>
                  <a:schemeClr val="bg1"/>
                </a:solidFill>
                <a:latin typeface="微软雅黑" panose="020b0503020204020204" pitchFamily="34" charset="-122"/>
                <a:ea typeface="微软雅黑" panose="020b0503020204020204" pitchFamily="34" charset="-122"/>
              </a:rPr>
              <a:t>     二、旅游组织的分类</a:t>
            </a:r>
          </a:p>
        </p:txBody>
      </p:sp>
      <p:pic>
        <p:nvPicPr>
          <p:cNvPr id="15" name="图片 14" descr="U10217P704DT20160229152614.jpg"/>
          <p:cNvPicPr>
            <a:picLocks noChangeAspect="1"/>
          </p:cNvPicPr>
          <p:nvPr/>
        </p:nvPicPr>
        <p:blipFill>
          <a:blip r:embed="rId3"/>
          <a:stretch>
            <a:fillRect/>
          </a:stretch>
        </p:blipFill>
        <p:spPr>
          <a:xfrm>
            <a:off x="724618" y="1362676"/>
            <a:ext cx="4719743" cy="3123612"/>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 name="文本框 73"/>
          <p:cNvSpPr txBox="1"/>
          <p:nvPr/>
        </p:nvSpPr>
        <p:spPr>
          <a:xfrm>
            <a:off x="1302590" y="734585"/>
            <a:ext cx="3243531" cy="41690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zh-CN" altLang="en-US" b="1" smtClean="0">
                <a:solidFill>
                  <a:schemeClr val="accent2">
                    <a:lumMod val="50000"/>
                  </a:schemeClr>
                </a:solidFill>
                <a:latin typeface="Arial" pitchFamily="34" charset="0"/>
                <a:ea typeface="微软雅黑" panose="020b0503020204020204" pitchFamily="34" charset="-122"/>
                <a:cs typeface="Open Sans" panose="020b0606030504020204" pitchFamily="34" charset="0"/>
                <a:sym typeface="Arial" pitchFamily="34" charset="0"/>
              </a:rPr>
              <a:t>     </a:t>
            </a:r>
            <a:r>
              <a:rPr lang="en-US" altLang="zh-CN" b="1" smtClean="0">
                <a:solidFill>
                  <a:schemeClr val="accent2">
                    <a:lumMod val="50000"/>
                  </a:schemeClr>
                </a:solidFill>
                <a:latin typeface="Arial" pitchFamily="34" charset="0"/>
                <a:ea typeface="微软雅黑" panose="020b0503020204020204" pitchFamily="34" charset="-122"/>
                <a:cs typeface="Open Sans" panose="020b0606030504020204" pitchFamily="34" charset="0"/>
                <a:sym typeface="Arial" pitchFamily="34" charset="0"/>
              </a:rPr>
              <a:t>1</a:t>
            </a:r>
            <a:r>
              <a:rPr lang="zh-CN" altLang="en-US" b="1" smtClean="0">
                <a:solidFill>
                  <a:schemeClr val="accent2">
                    <a:lumMod val="50000"/>
                  </a:schemeClr>
                </a:solidFill>
                <a:latin typeface="Arial" pitchFamily="34" charset="0"/>
                <a:ea typeface="微软雅黑" panose="020b0503020204020204" pitchFamily="34" charset="-122"/>
                <a:cs typeface="Open Sans" panose="020b0606030504020204" pitchFamily="34" charset="0"/>
                <a:sym typeface="Arial" pitchFamily="34" charset="0"/>
              </a:rPr>
              <a:t>．国际性旅游组织</a:t>
            </a:r>
          </a:p>
        </p:txBody>
      </p:sp>
      <p:grpSp>
        <p:nvGrpSpPr>
          <p:cNvPr id="2" name="组合 24"/>
          <p:cNvGrpSpPr/>
          <p:nvPr/>
        </p:nvGrpSpPr>
        <p:grpSpPr>
          <a:xfrm>
            <a:off x="9737" y="0"/>
            <a:ext cx="1291842" cy="766119"/>
            <a:chOff x="7891460" y="1375766"/>
            <a:chExt cx="1215234" cy="1424584"/>
          </a:xfrm>
        </p:grpSpPr>
        <p:sp>
          <p:nvSpPr>
            <p:cNvPr id="26" name="等腰三角形 25"/>
            <p:cNvSpPr/>
            <p:nvPr/>
          </p:nvSpPr>
          <p:spPr>
            <a:xfrm rot="5400000">
              <a:off x="7677626" y="1589600"/>
              <a:ext cx="1424584" cy="996916"/>
            </a:xfrm>
            <a:prstGeom prst="triangle">
              <a:avLst/>
            </a:prstGeom>
            <a:solidFill>
              <a:schemeClr val="tx1">
                <a:lumMod val="75000"/>
                <a:lumOff val="2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27" name="等腰三角形 26"/>
            <p:cNvSpPr/>
            <p:nvPr/>
          </p:nvSpPr>
          <p:spPr>
            <a:xfrm rot="3590589">
              <a:off x="8136387" y="1619589"/>
              <a:ext cx="887335" cy="1053279"/>
            </a:xfrm>
            <a:prstGeom prst="triangle">
              <a:avLst/>
            </a:prstGeom>
            <a:solidFill>
              <a:schemeClr val="accent4">
                <a:lumMod val="50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28" name="TextBox 27"/>
          <p:cNvSpPr txBox="1"/>
          <p:nvPr/>
        </p:nvSpPr>
        <p:spPr>
          <a:xfrm>
            <a:off x="0" y="244549"/>
            <a:ext cx="978195"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第一节</a:t>
            </a:r>
            <a:endParaRPr lang="zh-CN" altLang="en-US" b="1">
              <a:solidFill>
                <a:schemeClr val="bg1"/>
              </a:solidFill>
            </a:endParaRPr>
          </a:p>
        </p:txBody>
      </p:sp>
      <p:sp>
        <p:nvSpPr>
          <p:cNvPr id="37" name="矩形 36"/>
          <p:cNvSpPr/>
          <p:nvPr/>
        </p:nvSpPr>
        <p:spPr>
          <a:xfrm>
            <a:off x="1343381" y="287079"/>
            <a:ext cx="2262451" cy="273094"/>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8" name="矩形 37"/>
          <p:cNvSpPr/>
          <p:nvPr/>
        </p:nvSpPr>
        <p:spPr>
          <a:xfrm>
            <a:off x="3682314" y="289244"/>
            <a:ext cx="5317224" cy="265777"/>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r>
              <a:rPr lang="zh-CN" altLang="en-US" sz="1400" b="1" smtClean="0"/>
              <a:t>（二）按旅游组织涉及的空间范围划分</a:t>
            </a:r>
          </a:p>
        </p:txBody>
      </p:sp>
      <p:sp>
        <p:nvSpPr>
          <p:cNvPr id="39" name="Rectangle 5"/>
          <p:cNvSpPr>
            <a:spLocks noChangeArrowheads="1"/>
          </p:cNvSpPr>
          <p:nvPr/>
        </p:nvSpPr>
        <p:spPr bwMode="auto">
          <a:xfrm rot="16200000">
            <a:off x="7442601" y="94940"/>
            <a:ext cx="634120" cy="444240"/>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2000" b="1" i="0" u="none" strike="noStrike" kern="0" cap="none" spc="0" normalizeH="0" baseline="0">
              <a:ln>
                <a:noFill/>
              </a:ln>
              <a:solidFill>
                <a:srgbClr val="F9F9F9"/>
              </a:solidFill>
              <a:effectLst/>
              <a:uLnTx/>
              <a:uFillTx/>
              <a:latin typeface="微软雅黑" panose="020b0503020204020204" pitchFamily="34" charset="-122"/>
              <a:ea typeface="微软雅黑" panose="020b0503020204020204" pitchFamily="34" charset="-122"/>
            </a:endParaRPr>
          </a:p>
        </p:txBody>
      </p:sp>
      <p:sp>
        <p:nvSpPr>
          <p:cNvPr id="40" name="TextBox 15"/>
          <p:cNvSpPr txBox="1"/>
          <p:nvPr/>
        </p:nvSpPr>
        <p:spPr>
          <a:xfrm>
            <a:off x="7537538" y="100449"/>
            <a:ext cx="444242"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pPr algn="ctr"/>
              <a:t>13</a:t>
            </a:fld>
            <a:r>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2000" b="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1" name="矩形 40"/>
          <p:cNvSpPr/>
          <p:nvPr/>
        </p:nvSpPr>
        <p:spPr>
          <a:xfrm>
            <a:off x="1350682" y="277409"/>
            <a:ext cx="2893806"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1400" b="1" smtClean="0">
                <a:solidFill>
                  <a:schemeClr val="bg1"/>
                </a:solidFill>
                <a:latin typeface="微软雅黑" panose="020b0503020204020204" pitchFamily="34" charset="-122"/>
                <a:ea typeface="微软雅黑" panose="020b0503020204020204" pitchFamily="34" charset="-122"/>
              </a:rPr>
              <a:t>     二、旅游组织的分类</a:t>
            </a:r>
          </a:p>
        </p:txBody>
      </p:sp>
      <p:sp>
        <p:nvSpPr>
          <p:cNvPr id="16" name="矩形 15"/>
          <p:cNvSpPr/>
          <p:nvPr/>
        </p:nvSpPr>
        <p:spPr>
          <a:xfrm>
            <a:off x="3170221" y="1664574"/>
            <a:ext cx="5145644" cy="1383665"/>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auto">
              <a:lnSpc>
                <a:spcPct val="150000"/>
              </a:lnSpc>
            </a:pPr>
            <a:r>
              <a:rPr lang="zh-CN" altLang="en-US" sz="1400" smtClean="0">
                <a:solidFill>
                  <a:prstClr val="black"/>
                </a:solidFill>
                <a:latin typeface="微软雅黑" panose="020b0503020204020204" pitchFamily="34" charset="-122"/>
                <a:ea typeface="微软雅黑" panose="020b0503020204020204" pitchFamily="34" charset="-122"/>
              </a:rPr>
              <a:t>      全球性旅游组织是指构成该组织的成员来自全球多个国家或地区，并为多国旅游业发展而服务的综合性或专业性国际旅游组织，如世界旅游组织、国际旅游联盟、世界旅行社协会联合会、国际饭店与餐馆协会、国际航空运输协会等。</a:t>
            </a:r>
          </a:p>
        </p:txBody>
      </p:sp>
      <p:grpSp>
        <p:nvGrpSpPr>
          <p:cNvPr id="17" name="组合 4"/>
          <p:cNvGrpSpPr/>
          <p:nvPr/>
        </p:nvGrpSpPr>
        <p:grpSpPr>
          <a:xfrm>
            <a:off x="1183167" y="1768594"/>
            <a:ext cx="1692259" cy="827957"/>
            <a:chOff x="867011" y="1988841"/>
            <a:chExt cx="2433439" cy="1725415"/>
          </a:xfrm>
        </p:grpSpPr>
        <p:grpSp>
          <p:nvGrpSpPr>
            <p:cNvPr id="18" name="组合 1"/>
            <p:cNvGrpSpPr/>
            <p:nvPr/>
          </p:nvGrpSpPr>
          <p:grpSpPr>
            <a:xfrm>
              <a:off x="867011" y="1988841"/>
              <a:ext cx="2429370" cy="1725415"/>
              <a:chOff x="457200" y="2484438"/>
              <a:chExt cx="2548357" cy="2093912"/>
            </a:xfrm>
          </p:grpSpPr>
          <p:sp>
            <p:nvSpPr>
              <p:cNvPr id="20" name="五边形 19"/>
              <p:cNvSpPr/>
              <p:nvPr/>
            </p:nvSpPr>
            <p:spPr>
              <a:xfrm>
                <a:off x="463862" y="2484438"/>
                <a:ext cx="2163606" cy="1594995"/>
              </a:xfrm>
              <a:prstGeom prst="homePlate">
                <a:avLst>
                  <a:gd name="adj" fmla="val 24923"/>
                </a:avLst>
              </a:prstGeom>
              <a:gradFill rotWithShape="1">
                <a:gsLst>
                  <a:gs pos="0">
                    <a:srgbClr val="FFFFFF">
                      <a:lumMod val="50000"/>
                    </a:srgbClr>
                  </a:gs>
                  <a:gs pos="80000">
                    <a:srgbClr val="FFFFFF">
                      <a:lumMod val="75000"/>
                    </a:srgbClr>
                  </a:gs>
                  <a:gs pos="100000">
                    <a:srgbClr val="FFFFFF">
                      <a:lumMod val="85000"/>
                    </a:srgbClr>
                  </a:gs>
                </a:gsLst>
                <a:lin ang="16200000" scaled="0"/>
              </a:gradFill>
              <a:ln w="9525" cap="flat" cmpd="sng" algn="ctr">
                <a:noFill/>
                <a:prstDash val="solid"/>
              </a:ln>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endParaRPr lang="zh-CN" altLang="en-US" sz="1400" kern="0">
                  <a:solidFill>
                    <a:srgbClr val="FFFFFF"/>
                  </a:solidFill>
                  <a:latin typeface="Arial"/>
                  <a:ea typeface="微软雅黑" panose="020b0503020204020204" pitchFamily="34" charset="-122"/>
                </a:endParaRPr>
              </a:p>
            </p:txBody>
          </p:sp>
          <p:sp>
            <p:nvSpPr>
              <p:cNvPr id="21" name="五边形 20"/>
              <p:cNvSpPr/>
              <p:nvPr/>
            </p:nvSpPr>
            <p:spPr>
              <a:xfrm>
                <a:off x="823629" y="2933132"/>
                <a:ext cx="2181928" cy="1645216"/>
              </a:xfrm>
              <a:prstGeom prst="homePlate">
                <a:avLst>
                  <a:gd name="adj" fmla="val 20797"/>
                </a:avLst>
              </a:prstGeom>
              <a:gradFill rotWithShape="1">
                <a:gsLst>
                  <a:gs pos="0">
                    <a:srgbClr val="0070C0">
                      <a:shade val="51000"/>
                      <a:satMod val="130000"/>
                    </a:srgbClr>
                  </a:gs>
                  <a:gs pos="80000">
                    <a:srgbClr val="0070C0">
                      <a:shade val="93000"/>
                      <a:satMod val="130000"/>
                    </a:srgbClr>
                  </a:gs>
                  <a:gs pos="100000">
                    <a:srgbClr val="0070C0">
                      <a:shade val="94000"/>
                      <a:satMod val="135000"/>
                    </a:srgbClr>
                  </a:gs>
                </a:gsLst>
                <a:lin ang="16200000" scaled="0"/>
              </a:gradFill>
              <a:ln w="9525" cap="flat" cmpd="sng" algn="ctr">
                <a:noFill/>
                <a:prstDash val="solid"/>
              </a:ln>
              <a:effec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177800" fontAlgn="auto">
                  <a:spcBef>
                    <a:spcPct val="0"/>
                  </a:spcBef>
                  <a:spcAft>
                    <a:spcPct val="0"/>
                  </a:spcAft>
                  <a:defRPr/>
                </a:pPr>
                <a:endParaRPr lang="zh-CN" altLang="en-US" sz="1400" b="1" kern="0">
                  <a:solidFill>
                    <a:srgbClr val="FFFFFF"/>
                  </a:solidFill>
                  <a:effectLst>
                    <a:innerShdw dist="50800" dir="16200000">
                      <a:prstClr val="black">
                        <a:alpha val="80000"/>
                      </a:prstClr>
                    </a:innerShdw>
                  </a:effectLst>
                  <a:latin typeface="Arial"/>
                  <a:ea typeface="微软雅黑" panose="020b0503020204020204" pitchFamily="34" charset="-122"/>
                </a:endParaRPr>
              </a:p>
            </p:txBody>
          </p:sp>
          <p:sp>
            <p:nvSpPr>
              <p:cNvPr id="22" name="平行四边形 21"/>
              <p:cNvSpPr/>
              <p:nvPr/>
            </p:nvSpPr>
            <p:spPr>
              <a:xfrm rot="16200000">
                <a:off x="-406541" y="3348179"/>
                <a:ext cx="2093912" cy="366430"/>
              </a:xfrm>
              <a:prstGeom prst="parallelogram">
                <a:avLst>
                  <a:gd name="adj" fmla="val 73301"/>
                </a:avLst>
              </a:prstGeom>
              <a:gradFill rotWithShape="1">
                <a:gsLst>
                  <a:gs pos="0">
                    <a:srgbClr val="0070C0">
                      <a:lumMod val="50000"/>
                    </a:srgbClr>
                  </a:gs>
                  <a:gs pos="80000">
                    <a:srgbClr val="0070C0">
                      <a:shade val="93000"/>
                      <a:satMod val="130000"/>
                    </a:srgbClr>
                  </a:gs>
                  <a:gs pos="100000">
                    <a:srgbClr val="0070C0">
                      <a:shade val="94000"/>
                      <a:satMod val="135000"/>
                    </a:srgbClr>
                  </a:gs>
                </a:gsLst>
                <a:lin ang="18000000" scaled="0"/>
              </a:gradFill>
              <a:ln w="9525" cap="flat" cmpd="sng" algn="ctr">
                <a:noFill/>
                <a:prstDash val="solid"/>
              </a:ln>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endParaRPr lang="zh-CN" altLang="en-US" sz="1400" kern="0">
                  <a:solidFill>
                    <a:srgbClr val="FFFFFF"/>
                  </a:solidFill>
                  <a:latin typeface="Arial"/>
                  <a:ea typeface="微软雅黑" panose="020b0503020204020204" pitchFamily="34" charset="-122"/>
                </a:endParaRPr>
              </a:p>
            </p:txBody>
          </p:sp>
        </p:grpSp>
        <p:sp>
          <p:nvSpPr>
            <p:cNvPr id="19" name="矩形 18"/>
            <p:cNvSpPr>
              <a:spLocks noChangeArrowheads="1"/>
            </p:cNvSpPr>
            <p:nvPr/>
          </p:nvSpPr>
          <p:spPr bwMode="auto">
            <a:xfrm>
              <a:off x="1227713" y="2612696"/>
              <a:ext cx="2072737" cy="641390"/>
            </a:xfrm>
            <a:prstGeom prst="rect">
              <a:avLst/>
            </a:prstGeom>
            <a:noFill/>
            <a:ln w="9525">
              <a:noFill/>
              <a:miter lim="800000"/>
            </a:ln>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1400" b="1" smtClean="0">
                  <a:solidFill>
                    <a:schemeClr val="bg1"/>
                  </a:solidFill>
                  <a:latin typeface="华康俪金黑W8(P)"/>
                  <a:ea typeface="华康俪金黑W8(P)"/>
                  <a:cs typeface="华康俪金黑W8(P)"/>
                </a:rPr>
                <a:t>全球性旅游组织</a:t>
              </a:r>
              <a:endParaRPr lang="zh-CN" altLang="en-US" sz="1400" b="1">
                <a:solidFill>
                  <a:schemeClr val="bg1"/>
                </a:solidFill>
                <a:latin typeface="华康俪金黑W8(P)"/>
                <a:ea typeface="华康俪金黑W8(P)"/>
                <a:cs typeface="华康俪金黑W8(P)"/>
              </a:endParaRPr>
            </a:p>
          </p:txBody>
        </p:sp>
      </p:grpSp>
      <p:grpSp>
        <p:nvGrpSpPr>
          <p:cNvPr id="23" name="组合 27"/>
          <p:cNvGrpSpPr/>
          <p:nvPr/>
        </p:nvGrpSpPr>
        <p:grpSpPr>
          <a:xfrm>
            <a:off x="1162259" y="3069412"/>
            <a:ext cx="1716432" cy="827959"/>
            <a:chOff x="867010" y="1988840"/>
            <a:chExt cx="2467967" cy="1725415"/>
          </a:xfrm>
        </p:grpSpPr>
        <p:grpSp>
          <p:nvGrpSpPr>
            <p:cNvPr id="24" name="组合 28"/>
            <p:cNvGrpSpPr/>
            <p:nvPr/>
          </p:nvGrpSpPr>
          <p:grpSpPr>
            <a:xfrm>
              <a:off x="867010" y="1988840"/>
              <a:ext cx="2402151" cy="1725415"/>
              <a:chOff x="457199" y="2484438"/>
              <a:chExt cx="2519804" cy="2093913"/>
            </a:xfrm>
          </p:grpSpPr>
          <p:sp>
            <p:nvSpPr>
              <p:cNvPr id="29" name="五边形 28"/>
              <p:cNvSpPr/>
              <p:nvPr/>
            </p:nvSpPr>
            <p:spPr>
              <a:xfrm>
                <a:off x="463862" y="2484438"/>
                <a:ext cx="2163400" cy="1594994"/>
              </a:xfrm>
              <a:prstGeom prst="homePlate">
                <a:avLst>
                  <a:gd name="adj" fmla="val 24923"/>
                </a:avLst>
              </a:prstGeom>
              <a:gradFill rotWithShape="1">
                <a:gsLst>
                  <a:gs pos="0">
                    <a:srgbClr val="FFFFFF">
                      <a:lumMod val="50000"/>
                    </a:srgbClr>
                  </a:gs>
                  <a:gs pos="80000">
                    <a:srgbClr val="FFFFFF">
                      <a:lumMod val="75000"/>
                    </a:srgbClr>
                  </a:gs>
                  <a:gs pos="100000">
                    <a:srgbClr val="FFFFFF">
                      <a:lumMod val="85000"/>
                    </a:srgbClr>
                  </a:gs>
                </a:gsLst>
                <a:lin ang="16200000" scaled="0"/>
              </a:gradFill>
              <a:ln w="9525" cap="flat" cmpd="sng" algn="ctr">
                <a:noFill/>
                <a:prstDash val="solid"/>
              </a:ln>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endParaRPr lang="zh-CN" altLang="en-US" sz="1400" kern="0">
                  <a:solidFill>
                    <a:srgbClr val="FFFFFF"/>
                  </a:solidFill>
                  <a:latin typeface="Arial"/>
                  <a:ea typeface="微软雅黑" panose="020b0503020204020204" pitchFamily="34" charset="-122"/>
                </a:endParaRPr>
              </a:p>
            </p:txBody>
          </p:sp>
          <p:sp>
            <p:nvSpPr>
              <p:cNvPr id="30" name="五边形 29"/>
              <p:cNvSpPr/>
              <p:nvPr/>
            </p:nvSpPr>
            <p:spPr>
              <a:xfrm>
                <a:off x="823596" y="2932668"/>
                <a:ext cx="2153407" cy="1645682"/>
              </a:xfrm>
              <a:prstGeom prst="homePlate">
                <a:avLst>
                  <a:gd name="adj" fmla="val 20797"/>
                </a:avLst>
              </a:prstGeom>
              <a:gradFill rotWithShape="1">
                <a:gsLst>
                  <a:gs pos="0">
                    <a:srgbClr val="0070C0">
                      <a:shade val="51000"/>
                      <a:satMod val="130000"/>
                    </a:srgbClr>
                  </a:gs>
                  <a:gs pos="80000">
                    <a:srgbClr val="0070C0">
                      <a:shade val="93000"/>
                      <a:satMod val="130000"/>
                    </a:srgbClr>
                  </a:gs>
                  <a:gs pos="100000">
                    <a:srgbClr val="0070C0">
                      <a:shade val="94000"/>
                      <a:satMod val="135000"/>
                    </a:srgbClr>
                  </a:gs>
                </a:gsLst>
                <a:lin ang="16200000" scaled="0"/>
              </a:gradFill>
              <a:ln w="9525" cap="flat" cmpd="sng" algn="ctr">
                <a:noFill/>
                <a:prstDash val="solid"/>
              </a:ln>
              <a:effec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177800" fontAlgn="auto">
                  <a:spcBef>
                    <a:spcPct val="0"/>
                  </a:spcBef>
                  <a:spcAft>
                    <a:spcPct val="0"/>
                  </a:spcAft>
                  <a:defRPr/>
                </a:pPr>
                <a:endParaRPr lang="zh-CN" altLang="en-US" sz="1400" b="1" kern="0">
                  <a:solidFill>
                    <a:srgbClr val="FFFFFF"/>
                  </a:solidFill>
                  <a:effectLst>
                    <a:innerShdw dist="50800" dir="16200000">
                      <a:prstClr val="black">
                        <a:alpha val="80000"/>
                      </a:prstClr>
                    </a:innerShdw>
                  </a:effectLst>
                  <a:latin typeface="Arial"/>
                  <a:ea typeface="微软雅黑" panose="020b0503020204020204" pitchFamily="34" charset="-122"/>
                </a:endParaRPr>
              </a:p>
            </p:txBody>
          </p:sp>
          <p:sp>
            <p:nvSpPr>
              <p:cNvPr id="31" name="平行四边形 30"/>
              <p:cNvSpPr/>
              <p:nvPr/>
            </p:nvSpPr>
            <p:spPr>
              <a:xfrm rot="16200000">
                <a:off x="-406559" y="3348197"/>
                <a:ext cx="2093912" cy="366396"/>
              </a:xfrm>
              <a:prstGeom prst="parallelogram">
                <a:avLst>
                  <a:gd name="adj" fmla="val 73301"/>
                </a:avLst>
              </a:prstGeom>
              <a:gradFill rotWithShape="1">
                <a:gsLst>
                  <a:gs pos="0">
                    <a:srgbClr val="0070C0">
                      <a:lumMod val="50000"/>
                    </a:srgbClr>
                  </a:gs>
                  <a:gs pos="80000">
                    <a:srgbClr val="0070C0">
                      <a:shade val="93000"/>
                      <a:satMod val="130000"/>
                    </a:srgbClr>
                  </a:gs>
                  <a:gs pos="100000">
                    <a:srgbClr val="0070C0">
                      <a:shade val="94000"/>
                      <a:satMod val="135000"/>
                    </a:srgbClr>
                  </a:gs>
                </a:gsLst>
                <a:lin ang="18000000" scaled="0"/>
              </a:gradFill>
              <a:ln w="9525" cap="flat" cmpd="sng" algn="ctr">
                <a:noFill/>
                <a:prstDash val="solid"/>
              </a:ln>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endParaRPr lang="zh-CN" altLang="en-US" sz="1400" kern="0">
                  <a:solidFill>
                    <a:srgbClr val="FFFFFF"/>
                  </a:solidFill>
                  <a:latin typeface="Arial"/>
                  <a:ea typeface="微软雅黑" panose="020b0503020204020204" pitchFamily="34" charset="-122"/>
                </a:endParaRPr>
              </a:p>
            </p:txBody>
          </p:sp>
        </p:grpSp>
        <p:sp>
          <p:nvSpPr>
            <p:cNvPr id="25" name="矩形 29"/>
            <p:cNvSpPr>
              <a:spLocks noChangeArrowheads="1"/>
            </p:cNvSpPr>
            <p:nvPr/>
          </p:nvSpPr>
          <p:spPr bwMode="auto">
            <a:xfrm>
              <a:off x="1221610" y="2604677"/>
              <a:ext cx="2113367" cy="641388"/>
            </a:xfrm>
            <a:prstGeom prst="rect">
              <a:avLst/>
            </a:prstGeom>
            <a:noFill/>
            <a:ln w="9525">
              <a:noFill/>
              <a:miter lim="800000"/>
            </a:ln>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1400" b="1" smtClean="0">
                  <a:solidFill>
                    <a:schemeClr val="bg1"/>
                  </a:solidFill>
                  <a:latin typeface="华康俪金黑W8(P)"/>
                  <a:ea typeface="华康俪金黑W8(P)"/>
                  <a:cs typeface="华康俪金黑W8(P)"/>
                </a:rPr>
                <a:t>区域性旅游组织</a:t>
              </a:r>
              <a:endParaRPr lang="zh-CN" altLang="en-US" sz="1400" b="1">
                <a:solidFill>
                  <a:schemeClr val="bg1"/>
                </a:solidFill>
                <a:latin typeface="华康俪金黑W8(P)"/>
                <a:ea typeface="华康俪金黑W8(P)"/>
                <a:cs typeface="华康俪金黑W8(P)"/>
              </a:endParaRPr>
            </a:p>
          </p:txBody>
        </p:sp>
      </p:grpSp>
      <p:cxnSp>
        <p:nvCxnSpPr>
          <p:cNvPr id="32" name="直接连接符 31"/>
          <p:cNvCxnSpPr/>
          <p:nvPr/>
        </p:nvCxnSpPr>
        <p:spPr>
          <a:xfrm>
            <a:off x="2924355" y="3025554"/>
            <a:ext cx="5842270" cy="0"/>
          </a:xfrm>
          <a:prstGeom prst="line">
            <a:avLst/>
          </a:prstGeom>
          <a:ln w="19050" cap="rnd">
            <a:solidFill>
              <a:srgbClr val="00B0F0"/>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33" name="矩形 32"/>
          <p:cNvSpPr/>
          <p:nvPr/>
        </p:nvSpPr>
        <p:spPr>
          <a:xfrm>
            <a:off x="3039745" y="3177540"/>
            <a:ext cx="5500370" cy="1060450"/>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auto">
              <a:lnSpc>
                <a:spcPct val="150000"/>
              </a:lnSpc>
            </a:pPr>
            <a:r>
              <a:rPr lang="zh-CN" altLang="en-US" sz="1400" smtClean="0">
                <a:solidFill>
                  <a:prstClr val="black"/>
                </a:solidFill>
                <a:latin typeface="微软雅黑" panose="020b0503020204020204" pitchFamily="34" charset="-122"/>
                <a:ea typeface="微软雅黑" panose="020b0503020204020204" pitchFamily="34" charset="-122"/>
              </a:rPr>
              <a:t>       区域性旅游组织是指按大洲或一定的区域范围划分的旅游组织，其成员主要来自区域内的各个国家或地区，这类旅游组织主要为促进本区域旅游业发展而服务，如欧洲旅游委员会、亚太旅游协会等。</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50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anim calcmode="lin" valueType="num">
                                      <p:cBhvr>
                                        <p:cTn id="8" dur="500" fill="hold"/>
                                        <p:tgtEl>
                                          <p:spTgt spid="17"/>
                                        </p:tgtEl>
                                        <p:attrNameLst>
                                          <p:attrName>ppt_x</p:attrName>
                                        </p:attrNameLst>
                                      </p:cBhvr>
                                      <p:tavLst>
                                        <p:tav tm="0">
                                          <p:val>
                                            <p:strVal val="#ppt_x"/>
                                          </p:val>
                                        </p:tav>
                                        <p:tav tm="100000">
                                          <p:val>
                                            <p:strVal val="#ppt_x"/>
                                          </p:val>
                                        </p:tav>
                                      </p:tavLst>
                                    </p:anim>
                                    <p:anim calcmode="lin" valueType="num">
                                      <p:cBhvr>
                                        <p:cTn id="9" dur="500" fill="hold"/>
                                        <p:tgtEl>
                                          <p:spTgt spid="17"/>
                                        </p:tgtEl>
                                        <p:attrNameLst>
                                          <p:attrName>ppt_y</p:attrName>
                                        </p:attrNameLst>
                                      </p:cBhvr>
                                      <p:tavLst>
                                        <p:tav tm="0">
                                          <p:val>
                                            <p:strVal val="#ppt_y+.1"/>
                                          </p:val>
                                        </p:tav>
                                        <p:tav tm="100000">
                                          <p:val>
                                            <p:strVal val="#ppt_y"/>
                                          </p:val>
                                        </p:tav>
                                      </p:tavLst>
                                    </p:anim>
                                  </p:childTnLst>
                                </p:cTn>
                              </p:par>
                              <p:par>
                                <p:cTn id="10" presetID="2" presetClass="entr" presetSubtype="4" dur="500" fill="hold" grpId="0" nodeType="withEffect">
                                  <p:stCondLst>
                                    <p:cond delay="0"/>
                                  </p:stCondLst>
                                  <p:childTnLst>
                                    <p:set>
                                      <p:cBhvr>
                                        <p:cTn id="11" dur="1" fill="hold">
                                          <p:stCondLst>
                                            <p:cond delay="0"/>
                                          </p:stCondLst>
                                        </p:cTn>
                                        <p:tgtEl>
                                          <p:spTgt spid="16"/>
                                        </p:tgtEl>
                                        <p:attrNameLst>
                                          <p:attrName>style.visibility</p:attrName>
                                        </p:attrNameLst>
                                      </p:cBhvr>
                                      <p:to>
                                        <p:strVal val="visible"/>
                                      </p:to>
                                    </p:set>
                                    <p:anim calcmode="lin" valueType="num">
                                      <p:cBhvr additive="base">
                                        <p:cTn id="12" dur="500" fill="hold"/>
                                        <p:tgtEl>
                                          <p:spTgt spid="16"/>
                                        </p:tgtEl>
                                        <p:attrNameLst>
                                          <p:attrName>ppt_x</p:attrName>
                                        </p:attrNameLst>
                                      </p:cBhvr>
                                      <p:tavLst>
                                        <p:tav tm="0">
                                          <p:val>
                                            <p:strVal val="#ppt_x"/>
                                          </p:val>
                                        </p:tav>
                                        <p:tav tm="100000">
                                          <p:val>
                                            <p:strVal val="#ppt_x"/>
                                          </p:val>
                                        </p:tav>
                                      </p:tavLst>
                                    </p:anim>
                                    <p:anim calcmode="lin" valueType="num">
                                      <p:cBhvr additive="base">
                                        <p:cTn id="13"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42" presetClass="entr" presetSubtype="0" dur="500" fill="hold" nodeType="clickEffect">
                                  <p:stCondLst>
                                    <p:cond delay="0"/>
                                  </p:stCondLst>
                                  <p:childTnLst>
                                    <p:set>
                                      <p:cBhvr>
                                        <p:cTn id="17" dur="1" fill="hold">
                                          <p:stCondLst>
                                            <p:cond delay="0"/>
                                          </p:stCondLst>
                                        </p:cTn>
                                        <p:tgtEl>
                                          <p:spTgt spid="23"/>
                                        </p:tgtEl>
                                        <p:attrNameLst>
                                          <p:attrName>style.visibility</p:attrName>
                                        </p:attrNameLst>
                                      </p:cBhvr>
                                      <p:to>
                                        <p:strVal val="visible"/>
                                      </p:to>
                                    </p:set>
                                    <p:animEffect transition="in" filter="fade">
                                      <p:cBhvr>
                                        <p:cTn id="18" dur="500"/>
                                        <p:tgtEl>
                                          <p:spTgt spid="23"/>
                                        </p:tgtEl>
                                      </p:cBhvr>
                                    </p:animEffect>
                                    <p:anim calcmode="lin" valueType="num">
                                      <p:cBhvr>
                                        <p:cTn id="19" dur="500" fill="hold"/>
                                        <p:tgtEl>
                                          <p:spTgt spid="23"/>
                                        </p:tgtEl>
                                        <p:attrNameLst>
                                          <p:attrName>ppt_x</p:attrName>
                                        </p:attrNameLst>
                                      </p:cBhvr>
                                      <p:tavLst>
                                        <p:tav tm="0">
                                          <p:val>
                                            <p:strVal val="#ppt_x"/>
                                          </p:val>
                                        </p:tav>
                                        <p:tav tm="100000">
                                          <p:val>
                                            <p:strVal val="#ppt_x"/>
                                          </p:val>
                                        </p:tav>
                                      </p:tavLst>
                                    </p:anim>
                                    <p:anim calcmode="lin" valueType="num">
                                      <p:cBhvr>
                                        <p:cTn id="20" dur="500" fill="hold"/>
                                        <p:tgtEl>
                                          <p:spTgt spid="23"/>
                                        </p:tgtEl>
                                        <p:attrNameLst>
                                          <p:attrName>ppt_y</p:attrName>
                                        </p:attrNameLst>
                                      </p:cBhvr>
                                      <p:tavLst>
                                        <p:tav tm="0">
                                          <p:val>
                                            <p:strVal val="#ppt_y+.1"/>
                                          </p:val>
                                        </p:tav>
                                        <p:tav tm="100000">
                                          <p:val>
                                            <p:strVal val="#ppt_y"/>
                                          </p:val>
                                        </p:tav>
                                      </p:tavLst>
                                    </p:anim>
                                  </p:childTnLst>
                                </p:cTn>
                              </p:par>
                              <p:par>
                                <p:cTn id="21" presetID="2" presetClass="entr" presetSubtype="4" dur="500" fill="hold" grpId="0" nodeType="withEffect">
                                  <p:stCondLst>
                                    <p:cond delay="0"/>
                                  </p:stCondLst>
                                  <p:childTnLst>
                                    <p:set>
                                      <p:cBhvr>
                                        <p:cTn id="22" dur="1" fill="hold">
                                          <p:stCondLst>
                                            <p:cond delay="0"/>
                                          </p:stCondLst>
                                        </p:cTn>
                                        <p:tgtEl>
                                          <p:spTgt spid="33"/>
                                        </p:tgtEl>
                                        <p:attrNameLst>
                                          <p:attrName>style.visibility</p:attrName>
                                        </p:attrNameLst>
                                      </p:cBhvr>
                                      <p:to>
                                        <p:strVal val="visible"/>
                                      </p:to>
                                    </p:set>
                                    <p:anim calcmode="lin" valueType="num">
                                      <p:cBhvr additive="base">
                                        <p:cTn id="23" dur="500" fill="hold"/>
                                        <p:tgtEl>
                                          <p:spTgt spid="33"/>
                                        </p:tgtEl>
                                        <p:attrNameLst>
                                          <p:attrName>ppt_x</p:attrName>
                                        </p:attrNameLst>
                                      </p:cBhvr>
                                      <p:tavLst>
                                        <p:tav tm="0">
                                          <p:val>
                                            <p:strVal val="#ppt_x"/>
                                          </p:val>
                                        </p:tav>
                                        <p:tav tm="100000">
                                          <p:val>
                                            <p:strVal val="#ppt_x"/>
                                          </p:val>
                                        </p:tav>
                                      </p:tavLst>
                                    </p:anim>
                                    <p:anim calcmode="lin" valueType="num">
                                      <p:cBhvr additive="base">
                                        <p:cTn id="24" dur="500" fill="hold"/>
                                        <p:tgtEl>
                                          <p:spTgt spid="33"/>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32"/>
                                        </p:tgtEl>
                                        <p:attrNameLst>
                                          <p:attrName>style.visibility</p:attrName>
                                        </p:attrNameLst>
                                      </p:cBhvr>
                                      <p:to>
                                        <p:strVal val="visible"/>
                                      </p:to>
                                    </p:set>
                                    <p:anim calcmode="lin" valueType="num">
                                      <p:cBhvr additive="base">
                                        <p:cTn id="27" dur="500" fill="hold"/>
                                        <p:tgtEl>
                                          <p:spTgt spid="32"/>
                                        </p:tgtEl>
                                        <p:attrNameLst>
                                          <p:attrName>ppt_x</p:attrName>
                                        </p:attrNameLst>
                                      </p:cBhvr>
                                      <p:tavLst>
                                        <p:tav tm="0">
                                          <p:val>
                                            <p:strVal val="#ppt_x"/>
                                          </p:val>
                                        </p:tav>
                                        <p:tav tm="100000">
                                          <p:val>
                                            <p:strVal val="#ppt_x"/>
                                          </p:val>
                                        </p:tav>
                                      </p:tavLst>
                                    </p:anim>
                                    <p:anim calcmode="lin" valueType="num">
                                      <p:cBhvr additive="base">
                                        <p:cTn id="28"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33"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 name="文本框 73"/>
          <p:cNvSpPr txBox="1"/>
          <p:nvPr/>
        </p:nvSpPr>
        <p:spPr>
          <a:xfrm>
            <a:off x="1302590" y="734585"/>
            <a:ext cx="3243531" cy="42203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en-US" altLang="zh-CN" b="1" smtClean="0">
                <a:solidFill>
                  <a:schemeClr val="accent2">
                    <a:lumMod val="50000"/>
                  </a:schemeClr>
                </a:solidFill>
                <a:latin typeface="Arial" pitchFamily="34" charset="0"/>
                <a:ea typeface="微软雅黑" panose="020b0503020204020204" pitchFamily="34" charset="-122"/>
                <a:cs typeface="Open Sans" panose="020b0606030504020204" pitchFamily="34" charset="0"/>
                <a:sym typeface="Arial" pitchFamily="34" charset="0"/>
              </a:rPr>
              <a:t>2</a:t>
            </a:r>
            <a:r>
              <a:rPr lang="zh-CN" altLang="en-US" b="1" smtClean="0">
                <a:solidFill>
                  <a:schemeClr val="accent2">
                    <a:lumMod val="50000"/>
                  </a:schemeClr>
                </a:solidFill>
                <a:latin typeface="Arial" pitchFamily="34" charset="0"/>
                <a:ea typeface="微软雅黑" panose="020b0503020204020204" pitchFamily="34" charset="-122"/>
                <a:cs typeface="Open Sans" panose="020b0606030504020204" pitchFamily="34" charset="0"/>
                <a:sym typeface="Arial" pitchFamily="34" charset="0"/>
              </a:rPr>
              <a:t>．国家旅游组织</a:t>
            </a:r>
          </a:p>
        </p:txBody>
      </p:sp>
      <p:grpSp>
        <p:nvGrpSpPr>
          <p:cNvPr id="2" name="组合 24"/>
          <p:cNvGrpSpPr/>
          <p:nvPr/>
        </p:nvGrpSpPr>
        <p:grpSpPr>
          <a:xfrm>
            <a:off x="9737" y="0"/>
            <a:ext cx="1291842" cy="766119"/>
            <a:chOff x="7891460" y="1375766"/>
            <a:chExt cx="1215234" cy="1424584"/>
          </a:xfrm>
        </p:grpSpPr>
        <p:sp>
          <p:nvSpPr>
            <p:cNvPr id="26" name="等腰三角形 25"/>
            <p:cNvSpPr/>
            <p:nvPr/>
          </p:nvSpPr>
          <p:spPr>
            <a:xfrm rot="5400000">
              <a:off x="7677626" y="1589600"/>
              <a:ext cx="1424584" cy="996916"/>
            </a:xfrm>
            <a:prstGeom prst="triangle">
              <a:avLst/>
            </a:prstGeom>
            <a:solidFill>
              <a:schemeClr val="tx1">
                <a:lumMod val="75000"/>
                <a:lumOff val="2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27" name="等腰三角形 26"/>
            <p:cNvSpPr/>
            <p:nvPr/>
          </p:nvSpPr>
          <p:spPr>
            <a:xfrm rot="3590589">
              <a:off x="8136387" y="1619589"/>
              <a:ext cx="887335" cy="1053279"/>
            </a:xfrm>
            <a:prstGeom prst="triangle">
              <a:avLst/>
            </a:prstGeom>
            <a:solidFill>
              <a:schemeClr val="accent4">
                <a:lumMod val="50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28" name="TextBox 27"/>
          <p:cNvSpPr txBox="1"/>
          <p:nvPr/>
        </p:nvSpPr>
        <p:spPr>
          <a:xfrm>
            <a:off x="0" y="244549"/>
            <a:ext cx="978195"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第一节</a:t>
            </a:r>
            <a:endParaRPr lang="zh-CN" altLang="en-US" b="1">
              <a:solidFill>
                <a:schemeClr val="bg1"/>
              </a:solidFill>
            </a:endParaRPr>
          </a:p>
        </p:txBody>
      </p:sp>
      <p:sp>
        <p:nvSpPr>
          <p:cNvPr id="37" name="矩形 36"/>
          <p:cNvSpPr/>
          <p:nvPr/>
        </p:nvSpPr>
        <p:spPr>
          <a:xfrm>
            <a:off x="1343381" y="287079"/>
            <a:ext cx="2262451" cy="273094"/>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8" name="矩形 37"/>
          <p:cNvSpPr/>
          <p:nvPr/>
        </p:nvSpPr>
        <p:spPr>
          <a:xfrm>
            <a:off x="3682314" y="289244"/>
            <a:ext cx="5317224" cy="265777"/>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r>
              <a:rPr lang="zh-CN" altLang="en-US" sz="1400" b="1" smtClean="0"/>
              <a:t>（二）按旅游组织涉及的空间范围分类</a:t>
            </a:r>
          </a:p>
        </p:txBody>
      </p:sp>
      <p:sp>
        <p:nvSpPr>
          <p:cNvPr id="39" name="Rectangle 5"/>
          <p:cNvSpPr>
            <a:spLocks noChangeArrowheads="1"/>
          </p:cNvSpPr>
          <p:nvPr/>
        </p:nvSpPr>
        <p:spPr bwMode="auto">
          <a:xfrm rot="16200000">
            <a:off x="7442601" y="94940"/>
            <a:ext cx="634120" cy="444240"/>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2000" b="1" i="0" u="none" strike="noStrike" kern="0" cap="none" spc="0" normalizeH="0" baseline="0">
              <a:ln>
                <a:noFill/>
              </a:ln>
              <a:solidFill>
                <a:srgbClr val="F9F9F9"/>
              </a:solidFill>
              <a:effectLst/>
              <a:uLnTx/>
              <a:uFillTx/>
              <a:latin typeface="微软雅黑" panose="020b0503020204020204" pitchFamily="34" charset="-122"/>
              <a:ea typeface="微软雅黑" panose="020b0503020204020204" pitchFamily="34" charset="-122"/>
            </a:endParaRPr>
          </a:p>
        </p:txBody>
      </p:sp>
      <p:sp>
        <p:nvSpPr>
          <p:cNvPr id="40" name="TextBox 15"/>
          <p:cNvSpPr txBox="1"/>
          <p:nvPr/>
        </p:nvSpPr>
        <p:spPr>
          <a:xfrm>
            <a:off x="7537538" y="100449"/>
            <a:ext cx="444242"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pPr algn="ctr"/>
              <a:t>14</a:t>
            </a:fld>
            <a:r>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2000" b="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1" name="矩形 40"/>
          <p:cNvSpPr/>
          <p:nvPr/>
        </p:nvSpPr>
        <p:spPr>
          <a:xfrm>
            <a:off x="1350682" y="277409"/>
            <a:ext cx="2893806"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1400" b="1" smtClean="0">
                <a:solidFill>
                  <a:schemeClr val="bg1"/>
                </a:solidFill>
                <a:latin typeface="微软雅黑" panose="020b0503020204020204" pitchFamily="34" charset="-122"/>
                <a:ea typeface="微软雅黑" panose="020b0503020204020204" pitchFamily="34" charset="-122"/>
              </a:rPr>
              <a:t>     二、旅游组织的分类</a:t>
            </a:r>
          </a:p>
        </p:txBody>
      </p:sp>
      <p:sp>
        <p:nvSpPr>
          <p:cNvPr id="16" name="矩形 15"/>
          <p:cNvSpPr/>
          <p:nvPr/>
        </p:nvSpPr>
        <p:spPr>
          <a:xfrm>
            <a:off x="5137390" y="1726528"/>
            <a:ext cx="3489371" cy="2353310"/>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auto">
              <a:lnSpc>
                <a:spcPct val="150000"/>
              </a:lnSpc>
            </a:pPr>
            <a:r>
              <a:rPr lang="zh-CN" altLang="en-US" sz="1400" smtClean="0">
                <a:solidFill>
                  <a:prstClr val="black"/>
                </a:solidFill>
                <a:latin typeface="微软雅黑" panose="020b0503020204020204" pitchFamily="34" charset="-122"/>
                <a:ea typeface="微软雅黑" panose="020b0503020204020204" pitchFamily="34" charset="-122"/>
              </a:rPr>
              <a:t>      </a:t>
            </a:r>
            <a:r>
              <a:rPr sz="1400" smtClean="0">
                <a:latin typeface="微软雅黑" panose="020b0503020204020204" pitchFamily="34" charset="-122"/>
                <a:ea typeface="微软雅黑" panose="020b0503020204020204" pitchFamily="34" charset="-122"/>
              </a:rPr>
              <a:t>国家旅游组织是指一个国家中为政府所承认，负责管理全国旅游事务的组织。</a:t>
            </a:r>
            <a:r>
              <a:rPr sz="1400" b="1" smtClean="0">
                <a:solidFill>
                  <a:schemeClr val="accent2">
                    <a:lumMod val="75000"/>
                  </a:schemeClr>
                </a:solidFill>
                <a:latin typeface="微软雅黑" panose="020b0503020204020204" pitchFamily="34" charset="-122"/>
                <a:ea typeface="微软雅黑" panose="020b0503020204020204" pitchFamily="34" charset="-122"/>
              </a:rPr>
              <a:t>这个组织可能是政府官方机构，</a:t>
            </a:r>
            <a:r>
              <a:rPr sz="1400" smtClean="0">
                <a:latin typeface="微软雅黑" panose="020b0503020204020204" pitchFamily="34" charset="-122"/>
                <a:ea typeface="微软雅黑" panose="020b0503020204020204" pitchFamily="34" charset="-122"/>
              </a:rPr>
              <a:t>如菲律宾旅游部、意大利国家旅游局；也</a:t>
            </a:r>
            <a:r>
              <a:rPr sz="1400" b="1" smtClean="0">
                <a:solidFill>
                  <a:schemeClr val="accent2">
                    <a:lumMod val="75000"/>
                  </a:schemeClr>
                </a:solidFill>
                <a:latin typeface="微软雅黑" panose="020b0503020204020204" pitchFamily="34" charset="-122"/>
                <a:ea typeface="微软雅黑" panose="020b0503020204020204" pitchFamily="34" charset="-122"/>
              </a:rPr>
              <a:t>可能是半官方或非官方机构</a:t>
            </a:r>
            <a:r>
              <a:rPr sz="1400" smtClean="0">
                <a:latin typeface="微软雅黑" panose="020b0503020204020204" pitchFamily="34" charset="-122"/>
                <a:ea typeface="微软雅黑" panose="020b0503020204020204" pitchFamily="34" charset="-122"/>
              </a:rPr>
              <a:t>，如中国旅游协会等。世界上第一个国家旅游组织是1901年成立的新西兰旅游局。</a:t>
            </a:r>
          </a:p>
        </p:txBody>
      </p:sp>
      <p:pic>
        <p:nvPicPr>
          <p:cNvPr id="34" name="图片 33" descr="U471P18T90D69980F1532DT20061116091733.jpg"/>
          <p:cNvPicPr>
            <a:picLocks noChangeAspect="1"/>
          </p:cNvPicPr>
          <p:nvPr/>
        </p:nvPicPr>
        <p:blipFill>
          <a:blip r:embed="rId3"/>
          <a:stretch>
            <a:fillRect/>
          </a:stretch>
        </p:blipFill>
        <p:spPr>
          <a:xfrm>
            <a:off x="798558" y="1726769"/>
            <a:ext cx="4092619" cy="2848463"/>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 name="图片 13" descr="U6986P704DT20160413115755.jpg"/>
          <p:cNvPicPr>
            <a:picLocks noChangeAspect="1"/>
          </p:cNvPicPr>
          <p:nvPr/>
        </p:nvPicPr>
        <p:blipFill>
          <a:blip r:embed="rId3"/>
          <a:stretch>
            <a:fillRect/>
          </a:stretch>
        </p:blipFill>
        <p:spPr>
          <a:xfrm>
            <a:off x="5219303" y="0"/>
            <a:ext cx="3780235" cy="5040313"/>
          </a:xfrm>
          <a:prstGeom prst="rect">
            <a:avLst/>
          </a:prstGeom>
        </p:spPr>
      </p:pic>
      <p:sp>
        <p:nvSpPr>
          <p:cNvPr id="74" name="文本框 73"/>
          <p:cNvSpPr txBox="1"/>
          <p:nvPr/>
        </p:nvSpPr>
        <p:spPr>
          <a:xfrm>
            <a:off x="1181820" y="1191785"/>
            <a:ext cx="3243531" cy="42203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en-US" altLang="zh-CN" b="1" smtClean="0">
                <a:solidFill>
                  <a:schemeClr val="accent2">
                    <a:lumMod val="50000"/>
                  </a:schemeClr>
                </a:solidFill>
                <a:latin typeface="Arial" pitchFamily="34" charset="0"/>
                <a:ea typeface="微软雅黑" panose="020b0503020204020204" pitchFamily="34" charset="-122"/>
                <a:cs typeface="Open Sans" panose="020b0606030504020204" pitchFamily="34" charset="0"/>
                <a:sym typeface="Arial" pitchFamily="34" charset="0"/>
              </a:rPr>
              <a:t>3</a:t>
            </a:r>
            <a:r>
              <a:rPr lang="zh-CN" altLang="en-US" b="1" smtClean="0">
                <a:solidFill>
                  <a:schemeClr val="accent2">
                    <a:lumMod val="50000"/>
                  </a:schemeClr>
                </a:solidFill>
                <a:latin typeface="Arial" pitchFamily="34" charset="0"/>
                <a:ea typeface="微软雅黑" panose="020b0503020204020204" pitchFamily="34" charset="-122"/>
                <a:cs typeface="Open Sans" panose="020b0606030504020204" pitchFamily="34" charset="0"/>
                <a:sym typeface="Arial" pitchFamily="34" charset="0"/>
              </a:rPr>
              <a:t>．地方旅游组织</a:t>
            </a:r>
          </a:p>
        </p:txBody>
      </p:sp>
      <p:grpSp>
        <p:nvGrpSpPr>
          <p:cNvPr id="2" name="组合 24"/>
          <p:cNvGrpSpPr/>
          <p:nvPr/>
        </p:nvGrpSpPr>
        <p:grpSpPr>
          <a:xfrm>
            <a:off x="9737" y="0"/>
            <a:ext cx="1291842" cy="766119"/>
            <a:chOff x="7891460" y="1375766"/>
            <a:chExt cx="1215234" cy="1424584"/>
          </a:xfrm>
        </p:grpSpPr>
        <p:sp>
          <p:nvSpPr>
            <p:cNvPr id="26" name="等腰三角形 25"/>
            <p:cNvSpPr/>
            <p:nvPr/>
          </p:nvSpPr>
          <p:spPr>
            <a:xfrm rot="5400000">
              <a:off x="7677626" y="1589600"/>
              <a:ext cx="1424584" cy="996916"/>
            </a:xfrm>
            <a:prstGeom prst="triangle">
              <a:avLst/>
            </a:prstGeom>
            <a:solidFill>
              <a:schemeClr val="tx1">
                <a:lumMod val="75000"/>
                <a:lumOff val="2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27" name="等腰三角形 26"/>
            <p:cNvSpPr/>
            <p:nvPr/>
          </p:nvSpPr>
          <p:spPr>
            <a:xfrm rot="3590589">
              <a:off x="8136387" y="1619589"/>
              <a:ext cx="887335" cy="1053279"/>
            </a:xfrm>
            <a:prstGeom prst="triangle">
              <a:avLst/>
            </a:prstGeom>
            <a:solidFill>
              <a:schemeClr val="accent4">
                <a:lumMod val="50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28" name="TextBox 27"/>
          <p:cNvSpPr txBox="1"/>
          <p:nvPr/>
        </p:nvSpPr>
        <p:spPr>
          <a:xfrm>
            <a:off x="0" y="244549"/>
            <a:ext cx="978195"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第一节</a:t>
            </a:r>
            <a:endParaRPr lang="zh-CN" altLang="en-US" b="1">
              <a:solidFill>
                <a:schemeClr val="bg1"/>
              </a:solidFill>
            </a:endParaRPr>
          </a:p>
        </p:txBody>
      </p:sp>
      <p:sp>
        <p:nvSpPr>
          <p:cNvPr id="37" name="矩形 36"/>
          <p:cNvSpPr/>
          <p:nvPr/>
        </p:nvSpPr>
        <p:spPr>
          <a:xfrm>
            <a:off x="1343381" y="287079"/>
            <a:ext cx="2262451" cy="273094"/>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8" name="矩形 37"/>
          <p:cNvSpPr/>
          <p:nvPr/>
        </p:nvSpPr>
        <p:spPr>
          <a:xfrm>
            <a:off x="3682314" y="289244"/>
            <a:ext cx="5317224" cy="265777"/>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r>
              <a:rPr lang="zh-CN" altLang="en-US" sz="1400" b="1" smtClean="0"/>
              <a:t>（二）按旅游组织涉及的空间范围分类</a:t>
            </a:r>
          </a:p>
        </p:txBody>
      </p:sp>
      <p:sp>
        <p:nvSpPr>
          <p:cNvPr id="39" name="Rectangle 5"/>
          <p:cNvSpPr>
            <a:spLocks noChangeArrowheads="1"/>
          </p:cNvSpPr>
          <p:nvPr/>
        </p:nvSpPr>
        <p:spPr bwMode="auto">
          <a:xfrm rot="16200000">
            <a:off x="7442601" y="94940"/>
            <a:ext cx="634120" cy="444240"/>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2000" b="1" i="0" u="none" strike="noStrike" kern="0" cap="none" spc="0" normalizeH="0" baseline="0">
              <a:ln>
                <a:noFill/>
              </a:ln>
              <a:solidFill>
                <a:srgbClr val="F9F9F9"/>
              </a:solidFill>
              <a:effectLst/>
              <a:uLnTx/>
              <a:uFillTx/>
              <a:latin typeface="微软雅黑" panose="020b0503020204020204" pitchFamily="34" charset="-122"/>
              <a:ea typeface="微软雅黑" panose="020b0503020204020204" pitchFamily="34" charset="-122"/>
            </a:endParaRPr>
          </a:p>
        </p:txBody>
      </p:sp>
      <p:sp>
        <p:nvSpPr>
          <p:cNvPr id="40" name="TextBox 15"/>
          <p:cNvSpPr txBox="1"/>
          <p:nvPr/>
        </p:nvSpPr>
        <p:spPr>
          <a:xfrm>
            <a:off x="7537538" y="100449"/>
            <a:ext cx="444242"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pPr algn="ctr"/>
              <a:t>15</a:t>
            </a:fld>
            <a:r>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2000" b="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1" name="矩形 40"/>
          <p:cNvSpPr/>
          <p:nvPr/>
        </p:nvSpPr>
        <p:spPr>
          <a:xfrm>
            <a:off x="1350682" y="277409"/>
            <a:ext cx="2893806"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1400" b="1" smtClean="0">
                <a:solidFill>
                  <a:schemeClr val="bg1"/>
                </a:solidFill>
                <a:latin typeface="微软雅黑" panose="020b0503020204020204" pitchFamily="34" charset="-122"/>
                <a:ea typeface="微软雅黑" panose="020b0503020204020204" pitchFamily="34" charset="-122"/>
              </a:rPr>
              <a:t>     二、旅游组织的分类</a:t>
            </a:r>
          </a:p>
        </p:txBody>
      </p:sp>
      <p:sp>
        <p:nvSpPr>
          <p:cNvPr id="16" name="矩形 15"/>
          <p:cNvSpPr/>
          <p:nvPr/>
        </p:nvSpPr>
        <p:spPr>
          <a:xfrm>
            <a:off x="977900" y="2251075"/>
            <a:ext cx="3637280" cy="1938020"/>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auto">
              <a:lnSpc>
                <a:spcPct val="150000"/>
              </a:lnSpc>
            </a:pPr>
            <a:r>
              <a:rPr lang="zh-CN" altLang="en-US" sz="1600" smtClean="0">
                <a:solidFill>
                  <a:prstClr val="black"/>
                </a:solidFill>
                <a:latin typeface="微软雅黑" panose="020b0503020204020204" pitchFamily="34" charset="-122"/>
                <a:ea typeface="微软雅黑" panose="020b0503020204020204" pitchFamily="34" charset="-122"/>
              </a:rPr>
              <a:t>      地方旅游组织是指在一个国家内的某地区设立的，负责管理该地区旅游事务，以促进该地区旅游业发展的政府机构或组织，它是地方的旅游行政管理机构，如北京市文化和旅游局等。</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24"/>
          <p:cNvGrpSpPr/>
          <p:nvPr/>
        </p:nvGrpSpPr>
        <p:grpSpPr>
          <a:xfrm>
            <a:off x="9737" y="0"/>
            <a:ext cx="1291842" cy="766119"/>
            <a:chOff x="7891460" y="1375766"/>
            <a:chExt cx="1215234" cy="1424584"/>
          </a:xfrm>
        </p:grpSpPr>
        <p:sp>
          <p:nvSpPr>
            <p:cNvPr id="26" name="等腰三角形 25"/>
            <p:cNvSpPr/>
            <p:nvPr/>
          </p:nvSpPr>
          <p:spPr>
            <a:xfrm rot="5400000">
              <a:off x="7677626" y="1589600"/>
              <a:ext cx="1424584" cy="996916"/>
            </a:xfrm>
            <a:prstGeom prst="triangle">
              <a:avLst/>
            </a:prstGeom>
            <a:solidFill>
              <a:schemeClr val="tx1">
                <a:lumMod val="75000"/>
                <a:lumOff val="2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27" name="等腰三角形 26"/>
            <p:cNvSpPr/>
            <p:nvPr/>
          </p:nvSpPr>
          <p:spPr>
            <a:xfrm rot="3590589">
              <a:off x="8136387" y="1619589"/>
              <a:ext cx="887335" cy="1053279"/>
            </a:xfrm>
            <a:prstGeom prst="triangle">
              <a:avLst/>
            </a:prstGeom>
            <a:solidFill>
              <a:schemeClr val="accent4">
                <a:lumMod val="50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28" name="TextBox 27"/>
          <p:cNvSpPr txBox="1"/>
          <p:nvPr/>
        </p:nvSpPr>
        <p:spPr>
          <a:xfrm>
            <a:off x="0" y="244549"/>
            <a:ext cx="978195"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第一节</a:t>
            </a:r>
            <a:endParaRPr lang="zh-CN" altLang="en-US" b="1">
              <a:solidFill>
                <a:schemeClr val="bg1"/>
              </a:solidFill>
            </a:endParaRPr>
          </a:p>
        </p:txBody>
      </p:sp>
      <p:sp>
        <p:nvSpPr>
          <p:cNvPr id="37" name="矩形 36"/>
          <p:cNvSpPr/>
          <p:nvPr/>
        </p:nvSpPr>
        <p:spPr>
          <a:xfrm>
            <a:off x="1343381" y="287079"/>
            <a:ext cx="2262451" cy="273094"/>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8" name="矩形 37"/>
          <p:cNvSpPr/>
          <p:nvPr/>
        </p:nvSpPr>
        <p:spPr>
          <a:xfrm>
            <a:off x="3682314" y="289244"/>
            <a:ext cx="5317224" cy="265777"/>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r>
              <a:rPr lang="zh-CN" altLang="en-US" sz="1400" b="1" smtClean="0"/>
              <a:t>（三）按旅游组织的权利划分</a:t>
            </a:r>
          </a:p>
        </p:txBody>
      </p:sp>
      <p:sp>
        <p:nvSpPr>
          <p:cNvPr id="39" name="Rectangle 5"/>
          <p:cNvSpPr>
            <a:spLocks noChangeArrowheads="1"/>
          </p:cNvSpPr>
          <p:nvPr/>
        </p:nvSpPr>
        <p:spPr bwMode="auto">
          <a:xfrm rot="16200000">
            <a:off x="7442601" y="94940"/>
            <a:ext cx="634120" cy="444240"/>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2000" b="1" i="0" u="none" strike="noStrike" kern="0" cap="none" spc="0" normalizeH="0" baseline="0">
              <a:ln>
                <a:noFill/>
              </a:ln>
              <a:solidFill>
                <a:srgbClr val="F9F9F9"/>
              </a:solidFill>
              <a:effectLst/>
              <a:uLnTx/>
              <a:uFillTx/>
              <a:latin typeface="微软雅黑" panose="020b0503020204020204" pitchFamily="34" charset="-122"/>
              <a:ea typeface="微软雅黑" panose="020b0503020204020204" pitchFamily="34" charset="-122"/>
            </a:endParaRPr>
          </a:p>
        </p:txBody>
      </p:sp>
      <p:sp>
        <p:nvSpPr>
          <p:cNvPr id="40" name="TextBox 15"/>
          <p:cNvSpPr txBox="1"/>
          <p:nvPr/>
        </p:nvSpPr>
        <p:spPr>
          <a:xfrm>
            <a:off x="7537538" y="100449"/>
            <a:ext cx="444242"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14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pPr algn="ctr"/>
              <a:t>16</a:t>
            </a:fld>
            <a:r>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2000" b="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1" name="矩形 40"/>
          <p:cNvSpPr/>
          <p:nvPr/>
        </p:nvSpPr>
        <p:spPr>
          <a:xfrm>
            <a:off x="1350682" y="277409"/>
            <a:ext cx="2893806"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1400" b="1" smtClean="0">
                <a:solidFill>
                  <a:schemeClr val="bg1"/>
                </a:solidFill>
                <a:latin typeface="微软雅黑" panose="020b0503020204020204" pitchFamily="34" charset="-122"/>
                <a:ea typeface="微软雅黑" panose="020b0503020204020204" pitchFamily="34" charset="-122"/>
              </a:rPr>
              <a:t>     二、旅游组织的分类</a:t>
            </a:r>
          </a:p>
        </p:txBody>
      </p:sp>
      <p:sp>
        <p:nvSpPr>
          <p:cNvPr id="16" name="矩形 15"/>
          <p:cNvSpPr/>
          <p:nvPr/>
        </p:nvSpPr>
        <p:spPr>
          <a:xfrm>
            <a:off x="4878251" y="1733585"/>
            <a:ext cx="3489371" cy="1768475"/>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en-US" altLang="zh-CN" sz="1400" smtClean="0">
                <a:solidFill>
                  <a:prstClr val="black"/>
                </a:solidFill>
                <a:latin typeface="微软雅黑" panose="020b0503020204020204" pitchFamily="34" charset="-122"/>
                <a:ea typeface="微软雅黑" panose="020b0503020204020204" pitchFamily="34" charset="-122"/>
              </a:rPr>
              <a:t>         </a:t>
            </a:r>
            <a:r>
              <a:rPr lang="en-US" altLang="zh-CN" sz="1400" b="1" smtClean="0">
                <a:solidFill>
                  <a:schemeClr val="accent2">
                    <a:lumMod val="50000"/>
                  </a:schemeClr>
                </a:solidFill>
                <a:latin typeface="微软雅黑" panose="020b0503020204020204" pitchFamily="34" charset="-122"/>
                <a:ea typeface="微软雅黑" panose="020b0503020204020204" pitchFamily="34" charset="-122"/>
              </a:rPr>
              <a:t>1</a:t>
            </a:r>
            <a:r>
              <a:rPr lang="zh-CN" altLang="en-US" sz="1400" b="1" smtClean="0">
                <a:solidFill>
                  <a:schemeClr val="accent2">
                    <a:lumMod val="50000"/>
                  </a:schemeClr>
                </a:solidFill>
                <a:latin typeface="微软雅黑" panose="020b0503020204020204" pitchFamily="34" charset="-122"/>
                <a:ea typeface="微软雅黑" panose="020b0503020204020204" pitchFamily="34" charset="-122"/>
              </a:rPr>
              <a:t>．官方旅游组织</a:t>
            </a:r>
            <a:endParaRPr lang="en-US" altLang="zh-CN" sz="1400" b="1" smtClean="0">
              <a:solidFill>
                <a:schemeClr val="accent2">
                  <a:lumMod val="50000"/>
                </a:schemeClr>
              </a:solidFill>
              <a:latin typeface="微软雅黑" panose="020b0503020204020204" pitchFamily="34" charset="-122"/>
              <a:ea typeface="微软雅黑" panose="020b0503020204020204" pitchFamily="34" charset="-122"/>
            </a:endParaRPr>
          </a:p>
          <a:p>
            <a:pPr>
              <a:lnSpc>
                <a:spcPct val="130000"/>
              </a:lnSpc>
            </a:pPr>
            <a:r>
              <a:rPr lang="zh-CN" altLang="en-US" sz="1400" b="1" smtClean="0">
                <a:solidFill>
                  <a:schemeClr val="accent2">
                    <a:lumMod val="50000"/>
                  </a:schemeClr>
                </a:solidFill>
                <a:latin typeface="微软雅黑" panose="020b0503020204020204" pitchFamily="34" charset="-122"/>
                <a:ea typeface="微软雅黑" panose="020b0503020204020204" pitchFamily="34" charset="-122"/>
              </a:rPr>
              <a:t>       </a:t>
            </a:r>
            <a:r>
              <a:rPr lang="zh-CN" altLang="en-US" sz="1400" b="1" smtClean="0">
                <a:solidFill>
                  <a:prstClr val="black"/>
                </a:solidFill>
                <a:latin typeface="微软雅黑" panose="020b0503020204020204" pitchFamily="34" charset="-122"/>
                <a:ea typeface="微软雅黑" panose="020b0503020204020204" pitchFamily="34" charset="-122"/>
              </a:rPr>
              <a:t>国际性的官方旅游组织主要是指联合国下属的世界旅游组织。</a:t>
            </a:r>
            <a:r>
              <a:rPr lang="zh-CN" altLang="en-US" sz="1400" smtClean="0">
                <a:solidFill>
                  <a:prstClr val="black"/>
                </a:solidFill>
                <a:latin typeface="微软雅黑" panose="020b0503020204020204" pitchFamily="34" charset="-122"/>
                <a:ea typeface="微软雅黑" panose="020b0503020204020204" pitchFamily="34" charset="-122"/>
              </a:rPr>
              <a:t>国家官方旅游组织是指由各国政府直接设立并作为政府的一个部门或机构，负责全国旅游发展的规划、决策和行政管理的旅游组织。</a:t>
            </a:r>
          </a:p>
        </p:txBody>
      </p:sp>
      <p:pic>
        <p:nvPicPr>
          <p:cNvPr id="15" name="图片 14" descr="1815172838.png"/>
          <p:cNvPicPr>
            <a:picLocks noChangeAspect="1"/>
          </p:cNvPicPr>
          <p:nvPr/>
        </p:nvPicPr>
        <p:blipFill>
          <a:blip r:embed="rId3"/>
          <a:stretch>
            <a:fillRect/>
          </a:stretch>
        </p:blipFill>
        <p:spPr>
          <a:xfrm>
            <a:off x="799511" y="1419002"/>
            <a:ext cx="3995722" cy="2592513"/>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 name="图片 12" descr="wKgB4lMgJVyAUpDJAAD2fXj5aw818.jpeg"/>
          <p:cNvPicPr>
            <a:picLocks noChangeAspect="1"/>
          </p:cNvPicPr>
          <p:nvPr/>
        </p:nvPicPr>
        <p:blipFill>
          <a:blip r:embed="rId3"/>
          <a:stretch>
            <a:fillRect/>
          </a:stretch>
        </p:blipFill>
        <p:spPr>
          <a:xfrm>
            <a:off x="2480019" y="711844"/>
            <a:ext cx="6334125" cy="2857500"/>
          </a:xfrm>
          <a:prstGeom prst="rect">
            <a:avLst/>
          </a:prstGeom>
        </p:spPr>
      </p:pic>
      <p:grpSp>
        <p:nvGrpSpPr>
          <p:cNvPr id="2" name="组合 24"/>
          <p:cNvGrpSpPr/>
          <p:nvPr/>
        </p:nvGrpSpPr>
        <p:grpSpPr>
          <a:xfrm>
            <a:off x="9737" y="0"/>
            <a:ext cx="1291842" cy="766119"/>
            <a:chOff x="7891460" y="1375766"/>
            <a:chExt cx="1215234" cy="1424584"/>
          </a:xfrm>
        </p:grpSpPr>
        <p:sp>
          <p:nvSpPr>
            <p:cNvPr id="26" name="等腰三角形 25"/>
            <p:cNvSpPr/>
            <p:nvPr/>
          </p:nvSpPr>
          <p:spPr>
            <a:xfrm rot="5400000">
              <a:off x="7677626" y="1589600"/>
              <a:ext cx="1424584" cy="996916"/>
            </a:xfrm>
            <a:prstGeom prst="triangle">
              <a:avLst/>
            </a:prstGeom>
            <a:solidFill>
              <a:schemeClr val="tx1">
                <a:lumMod val="75000"/>
                <a:lumOff val="2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27" name="等腰三角形 26"/>
            <p:cNvSpPr/>
            <p:nvPr/>
          </p:nvSpPr>
          <p:spPr>
            <a:xfrm rot="3590589">
              <a:off x="8136387" y="1619589"/>
              <a:ext cx="887335" cy="1053279"/>
            </a:xfrm>
            <a:prstGeom prst="triangle">
              <a:avLst/>
            </a:prstGeom>
            <a:solidFill>
              <a:schemeClr val="accent4">
                <a:lumMod val="50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28" name="TextBox 27"/>
          <p:cNvSpPr txBox="1"/>
          <p:nvPr/>
        </p:nvSpPr>
        <p:spPr>
          <a:xfrm>
            <a:off x="0" y="244549"/>
            <a:ext cx="978195"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第一节</a:t>
            </a:r>
            <a:endParaRPr lang="zh-CN" altLang="en-US" b="1">
              <a:solidFill>
                <a:schemeClr val="bg1"/>
              </a:solidFill>
            </a:endParaRPr>
          </a:p>
        </p:txBody>
      </p:sp>
      <p:sp>
        <p:nvSpPr>
          <p:cNvPr id="37" name="矩形 36"/>
          <p:cNvSpPr/>
          <p:nvPr/>
        </p:nvSpPr>
        <p:spPr>
          <a:xfrm>
            <a:off x="1343381" y="287079"/>
            <a:ext cx="2262451" cy="273094"/>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8" name="矩形 37"/>
          <p:cNvSpPr/>
          <p:nvPr/>
        </p:nvSpPr>
        <p:spPr>
          <a:xfrm>
            <a:off x="3682314" y="289244"/>
            <a:ext cx="5317224" cy="265777"/>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r>
              <a:rPr lang="zh-CN" altLang="en-US" sz="1400" b="1" smtClean="0"/>
              <a:t>（三）按旅游组织的权利分类</a:t>
            </a:r>
          </a:p>
        </p:txBody>
      </p:sp>
      <p:sp>
        <p:nvSpPr>
          <p:cNvPr id="39" name="Rectangle 5"/>
          <p:cNvSpPr>
            <a:spLocks noChangeArrowheads="1"/>
          </p:cNvSpPr>
          <p:nvPr/>
        </p:nvSpPr>
        <p:spPr bwMode="auto">
          <a:xfrm rot="16200000">
            <a:off x="7442601" y="94940"/>
            <a:ext cx="634120" cy="444240"/>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2000" b="1" i="0" u="none" strike="noStrike" kern="0" cap="none" spc="0" normalizeH="0" baseline="0">
              <a:ln>
                <a:noFill/>
              </a:ln>
              <a:solidFill>
                <a:srgbClr val="F9F9F9"/>
              </a:solidFill>
              <a:effectLst/>
              <a:uLnTx/>
              <a:uFillTx/>
              <a:latin typeface="微软雅黑" panose="020b0503020204020204" pitchFamily="34" charset="-122"/>
              <a:ea typeface="微软雅黑" panose="020b0503020204020204" pitchFamily="34" charset="-122"/>
            </a:endParaRPr>
          </a:p>
        </p:txBody>
      </p:sp>
      <p:sp>
        <p:nvSpPr>
          <p:cNvPr id="40" name="TextBox 15"/>
          <p:cNvSpPr txBox="1"/>
          <p:nvPr/>
        </p:nvSpPr>
        <p:spPr>
          <a:xfrm>
            <a:off x="7537538" y="100449"/>
            <a:ext cx="444242"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14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pPr algn="ctr"/>
              <a:t>17</a:t>
            </a:fld>
            <a:r>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2000" b="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1" name="矩形 40"/>
          <p:cNvSpPr/>
          <p:nvPr/>
        </p:nvSpPr>
        <p:spPr>
          <a:xfrm>
            <a:off x="1350682" y="277409"/>
            <a:ext cx="2893806"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1400" b="1" smtClean="0">
                <a:solidFill>
                  <a:schemeClr val="bg1"/>
                </a:solidFill>
                <a:latin typeface="微软雅黑" panose="020b0503020204020204" pitchFamily="34" charset="-122"/>
                <a:ea typeface="微软雅黑" panose="020b0503020204020204" pitchFamily="34" charset="-122"/>
              </a:rPr>
              <a:t>     二、旅游组织的分类</a:t>
            </a:r>
          </a:p>
        </p:txBody>
      </p:sp>
      <p:sp>
        <p:nvSpPr>
          <p:cNvPr id="16" name="矩形 15"/>
          <p:cNvSpPr/>
          <p:nvPr/>
        </p:nvSpPr>
        <p:spPr>
          <a:xfrm>
            <a:off x="496032" y="3432990"/>
            <a:ext cx="6870926" cy="1289685"/>
          </a:xfrm>
          <a:prstGeom prst="rect">
            <a:avLst/>
          </a:prstGeom>
          <a:solidFill>
            <a:schemeClr val="accent2">
              <a:lumMod val="20000"/>
              <a:lumOff val="80000"/>
            </a:schemeClr>
          </a:solid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en-US" altLang="zh-CN" sz="1400" smtClean="0">
                <a:solidFill>
                  <a:prstClr val="black"/>
                </a:solidFill>
                <a:latin typeface="微软雅黑" panose="020b0503020204020204" pitchFamily="34" charset="-122"/>
                <a:ea typeface="微软雅黑" panose="020b0503020204020204" pitchFamily="34" charset="-122"/>
              </a:rPr>
              <a:t>        </a:t>
            </a:r>
            <a:r>
              <a:rPr lang="en-US" altLang="zh-CN" b="1" smtClean="0">
                <a:solidFill>
                  <a:schemeClr val="accent2">
                    <a:lumMod val="50000"/>
                  </a:schemeClr>
                </a:solidFill>
                <a:latin typeface="微软雅黑" panose="020b0503020204020204" pitchFamily="34" charset="-122"/>
                <a:ea typeface="微软雅黑" panose="020b0503020204020204" pitchFamily="34" charset="-122"/>
              </a:rPr>
              <a:t>2</a:t>
            </a:r>
            <a:r>
              <a:rPr lang="zh-CN" altLang="en-US" b="1" smtClean="0">
                <a:solidFill>
                  <a:schemeClr val="accent2">
                    <a:lumMod val="50000"/>
                  </a:schemeClr>
                </a:solidFill>
                <a:latin typeface="微软雅黑" panose="020b0503020204020204" pitchFamily="34" charset="-122"/>
                <a:ea typeface="微软雅黑" panose="020b0503020204020204" pitchFamily="34" charset="-122"/>
              </a:rPr>
              <a:t>．半官方旅游组织</a:t>
            </a:r>
          </a:p>
          <a:p>
            <a:pPr>
              <a:lnSpc>
                <a:spcPct val="130000"/>
              </a:lnSpc>
            </a:pPr>
            <a:r>
              <a:rPr lang="zh-CN" altLang="en-US" sz="1400" smtClean="0">
                <a:solidFill>
                  <a:prstClr val="black"/>
                </a:solidFill>
                <a:latin typeface="微软雅黑" panose="020b0503020204020204" pitchFamily="34" charset="-122"/>
                <a:ea typeface="微软雅黑" panose="020b0503020204020204" pitchFamily="34" charset="-122"/>
              </a:rPr>
              <a:t>       半官方旅游组织是指指经国家承认并代表国家负责日常全国旅游行政管理事务的机构或组织。</a:t>
            </a:r>
            <a:r>
              <a:rPr lang="zh-CN" altLang="en-US" sz="1400" b="1" smtClean="0">
                <a:solidFill>
                  <a:prstClr val="black"/>
                </a:solidFill>
                <a:latin typeface="微软雅黑" panose="020b0503020204020204" pitchFamily="34" charset="-122"/>
                <a:ea typeface="微软雅黑" panose="020b0503020204020204" pitchFamily="34" charset="-122"/>
              </a:rPr>
              <a:t>半官方旅游组织一般不属于国家政府机构，</a:t>
            </a:r>
            <a:r>
              <a:rPr lang="zh-CN" altLang="en-US" sz="1400" smtClean="0">
                <a:solidFill>
                  <a:prstClr val="black"/>
                </a:solidFill>
                <a:latin typeface="微软雅黑" panose="020b0503020204020204" pitchFamily="34" charset="-122"/>
                <a:ea typeface="微软雅黑" panose="020b0503020204020204" pitchFamily="34" charset="-122"/>
              </a:rPr>
              <a:t>但是要完成国家授权的行政管理事务，因此，其工作经费部分来自政府拨款。</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24"/>
          <p:cNvGrpSpPr/>
          <p:nvPr/>
        </p:nvGrpSpPr>
        <p:grpSpPr>
          <a:xfrm>
            <a:off x="9737" y="0"/>
            <a:ext cx="1291842" cy="766119"/>
            <a:chOff x="7891460" y="1375766"/>
            <a:chExt cx="1215234" cy="1424584"/>
          </a:xfrm>
        </p:grpSpPr>
        <p:sp>
          <p:nvSpPr>
            <p:cNvPr id="26" name="等腰三角形 25"/>
            <p:cNvSpPr/>
            <p:nvPr/>
          </p:nvSpPr>
          <p:spPr>
            <a:xfrm rot="5400000">
              <a:off x="7677626" y="1589600"/>
              <a:ext cx="1424584" cy="996916"/>
            </a:xfrm>
            <a:prstGeom prst="triangle">
              <a:avLst/>
            </a:prstGeom>
            <a:solidFill>
              <a:schemeClr val="tx1">
                <a:lumMod val="75000"/>
                <a:lumOff val="2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27" name="等腰三角形 26"/>
            <p:cNvSpPr/>
            <p:nvPr/>
          </p:nvSpPr>
          <p:spPr>
            <a:xfrm rot="3590589">
              <a:off x="8136387" y="1619589"/>
              <a:ext cx="887335" cy="1053279"/>
            </a:xfrm>
            <a:prstGeom prst="triangle">
              <a:avLst/>
            </a:prstGeom>
            <a:solidFill>
              <a:schemeClr val="accent4">
                <a:lumMod val="50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28" name="TextBox 27"/>
          <p:cNvSpPr txBox="1"/>
          <p:nvPr/>
        </p:nvSpPr>
        <p:spPr>
          <a:xfrm>
            <a:off x="0" y="244549"/>
            <a:ext cx="978195"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第一节</a:t>
            </a:r>
            <a:endParaRPr lang="zh-CN" altLang="en-US" b="1">
              <a:solidFill>
                <a:schemeClr val="bg1"/>
              </a:solidFill>
            </a:endParaRPr>
          </a:p>
        </p:txBody>
      </p:sp>
      <p:sp>
        <p:nvSpPr>
          <p:cNvPr id="37" name="矩形 36"/>
          <p:cNvSpPr/>
          <p:nvPr/>
        </p:nvSpPr>
        <p:spPr>
          <a:xfrm>
            <a:off x="1343381" y="287079"/>
            <a:ext cx="2262451" cy="273094"/>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8" name="矩形 37"/>
          <p:cNvSpPr/>
          <p:nvPr/>
        </p:nvSpPr>
        <p:spPr>
          <a:xfrm>
            <a:off x="3682314" y="289244"/>
            <a:ext cx="5317224" cy="265777"/>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r>
              <a:rPr lang="zh-CN" altLang="en-US" sz="1400" b="1" smtClean="0"/>
              <a:t>（三）按旅游组织的权利分类</a:t>
            </a:r>
          </a:p>
        </p:txBody>
      </p:sp>
      <p:sp>
        <p:nvSpPr>
          <p:cNvPr id="39" name="Rectangle 5"/>
          <p:cNvSpPr>
            <a:spLocks noChangeArrowheads="1"/>
          </p:cNvSpPr>
          <p:nvPr/>
        </p:nvSpPr>
        <p:spPr bwMode="auto">
          <a:xfrm rot="16200000">
            <a:off x="7442601" y="94940"/>
            <a:ext cx="634120" cy="444240"/>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2000" b="1" i="0" u="none" strike="noStrike" kern="0" cap="none" spc="0" normalizeH="0" baseline="0">
              <a:ln>
                <a:noFill/>
              </a:ln>
              <a:solidFill>
                <a:srgbClr val="F9F9F9"/>
              </a:solidFill>
              <a:effectLst/>
              <a:uLnTx/>
              <a:uFillTx/>
              <a:latin typeface="微软雅黑" panose="020b0503020204020204" pitchFamily="34" charset="-122"/>
              <a:ea typeface="微软雅黑" panose="020b0503020204020204" pitchFamily="34" charset="-122"/>
            </a:endParaRPr>
          </a:p>
        </p:txBody>
      </p:sp>
      <p:sp>
        <p:nvSpPr>
          <p:cNvPr id="40" name="TextBox 15"/>
          <p:cNvSpPr txBox="1"/>
          <p:nvPr/>
        </p:nvSpPr>
        <p:spPr>
          <a:xfrm>
            <a:off x="7537538" y="100449"/>
            <a:ext cx="444242"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14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pPr algn="ctr"/>
              <a:t>18</a:t>
            </a:fld>
            <a:r>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2000" b="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1" name="矩形 40"/>
          <p:cNvSpPr/>
          <p:nvPr/>
        </p:nvSpPr>
        <p:spPr>
          <a:xfrm>
            <a:off x="1350682" y="277409"/>
            <a:ext cx="2893806"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1400" b="1" smtClean="0">
                <a:solidFill>
                  <a:schemeClr val="bg1"/>
                </a:solidFill>
                <a:latin typeface="微软雅黑" panose="020b0503020204020204" pitchFamily="34" charset="-122"/>
                <a:ea typeface="微软雅黑" panose="020b0503020204020204" pitchFamily="34" charset="-122"/>
              </a:rPr>
              <a:t>     二、旅游组织的分类</a:t>
            </a:r>
          </a:p>
        </p:txBody>
      </p:sp>
      <p:sp>
        <p:nvSpPr>
          <p:cNvPr id="16" name="矩形 15"/>
          <p:cNvSpPr/>
          <p:nvPr/>
        </p:nvSpPr>
        <p:spPr>
          <a:xfrm>
            <a:off x="5624422" y="2337435"/>
            <a:ext cx="3105509" cy="1848485"/>
          </a:xfrm>
          <a:prstGeom prst="rect">
            <a:avLst/>
          </a:prstGeom>
          <a:solidFill>
            <a:schemeClr val="accent2">
              <a:lumMod val="20000"/>
              <a:lumOff val="80000"/>
            </a:schemeClr>
          </a:solid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zh-CN" altLang="en-US" sz="1400" smtClean="0">
                <a:solidFill>
                  <a:prstClr val="black"/>
                </a:solidFill>
                <a:latin typeface="微软雅黑" panose="020b0503020204020204" pitchFamily="34" charset="-122"/>
                <a:ea typeface="微软雅黑" panose="020b0503020204020204" pitchFamily="34" charset="-122"/>
              </a:rPr>
              <a:t>       </a:t>
            </a:r>
            <a:r>
              <a:rPr lang="en-US" altLang="zh-CN" b="1" smtClean="0">
                <a:solidFill>
                  <a:schemeClr val="accent2">
                    <a:lumMod val="50000"/>
                  </a:schemeClr>
                </a:solidFill>
                <a:latin typeface="微软雅黑" panose="020b0503020204020204" pitchFamily="34" charset="-122"/>
                <a:ea typeface="微软雅黑" panose="020b0503020204020204" pitchFamily="34" charset="-122"/>
              </a:rPr>
              <a:t>3</a:t>
            </a:r>
            <a:r>
              <a:rPr lang="zh-CN" altLang="en-US" b="1" smtClean="0">
                <a:solidFill>
                  <a:schemeClr val="accent2">
                    <a:lumMod val="50000"/>
                  </a:schemeClr>
                </a:solidFill>
                <a:latin typeface="微软雅黑" panose="020b0503020204020204" pitchFamily="34" charset="-122"/>
                <a:ea typeface="微软雅黑" panose="020b0503020204020204" pitchFamily="34" charset="-122"/>
              </a:rPr>
              <a:t>．非官方旅游组织</a:t>
            </a:r>
          </a:p>
          <a:p>
            <a:pPr>
              <a:lnSpc>
                <a:spcPct val="130000"/>
              </a:lnSpc>
            </a:pPr>
            <a:r>
              <a:rPr lang="zh-CN" altLang="en-US" sz="1400" smtClean="0">
                <a:solidFill>
                  <a:prstClr val="black"/>
                </a:solidFill>
                <a:latin typeface="微软雅黑" panose="020b0503020204020204" pitchFamily="34" charset="-122"/>
                <a:ea typeface="微软雅黑" panose="020b0503020204020204" pitchFamily="34" charset="-122"/>
              </a:rPr>
              <a:t>     非官方旅游组织是指完全由民间自发组成的各种旅游组织或机构，如各种国际性、全国性、地区性旅游协会，各类旅游俱乐部，以及各种旅游研究、咨询和培训组织与机构等。</a:t>
            </a:r>
          </a:p>
        </p:txBody>
      </p:sp>
      <p:pic>
        <p:nvPicPr>
          <p:cNvPr id="14" name="图片 13" descr="1521678253214.jpg"/>
          <p:cNvPicPr>
            <a:picLocks noChangeAspect="1"/>
          </p:cNvPicPr>
          <p:nvPr/>
        </p:nvPicPr>
        <p:blipFill>
          <a:blip r:embed="rId3"/>
          <a:stretch>
            <a:fillRect/>
          </a:stretch>
        </p:blipFill>
        <p:spPr>
          <a:xfrm>
            <a:off x="543464" y="1407519"/>
            <a:ext cx="4935888" cy="2994439"/>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5" name="图片 24" descr="t01dfc53bff6677d0f8.jpg"/>
          <p:cNvPicPr>
            <a:picLocks noChangeAspect="1"/>
          </p:cNvPicPr>
          <p:nvPr/>
        </p:nvPicPr>
        <p:blipFill>
          <a:blip r:embed="rId3"/>
          <a:stretch>
            <a:fillRect/>
          </a:stretch>
        </p:blipFill>
        <p:spPr>
          <a:xfrm>
            <a:off x="3348988" y="698740"/>
            <a:ext cx="5650549" cy="4341573"/>
          </a:xfrm>
          <a:prstGeom prst="rect">
            <a:avLst/>
          </a:prstGeom>
        </p:spPr>
      </p:pic>
      <p:sp>
        <p:nvSpPr>
          <p:cNvPr id="29" name="直角三角形 28"/>
          <p:cNvSpPr/>
          <p:nvPr/>
        </p:nvSpPr>
        <p:spPr>
          <a:xfrm rot="5400000" flipH="1">
            <a:off x="210102" y="635283"/>
            <a:ext cx="4194923" cy="4615134"/>
          </a:xfrm>
          <a:prstGeom prst="rtTriangle">
            <a:avLst/>
          </a:prstGeom>
          <a:solidFill>
            <a:srgbClr val="F7F7F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fontAlgn="auto">
              <a:spcBef>
                <a:spcPct val="0"/>
              </a:spcBef>
              <a:spcAft>
                <a:spcPct val="0"/>
              </a:spcAft>
              <a:defRPr/>
            </a:pPr>
            <a:endParaRPr kumimoji="0" lang="zh-CN" altLang="en-US">
              <a:cs typeface="+mn-ea"/>
              <a:sym typeface="+mn-lt"/>
            </a:endParaRPr>
          </a:p>
        </p:txBody>
      </p:sp>
      <p:grpSp>
        <p:nvGrpSpPr>
          <p:cNvPr id="2" name="组合 24"/>
          <p:cNvGrpSpPr/>
          <p:nvPr/>
        </p:nvGrpSpPr>
        <p:grpSpPr>
          <a:xfrm>
            <a:off x="9737" y="0"/>
            <a:ext cx="1291842" cy="766119"/>
            <a:chOff x="7891460" y="1375766"/>
            <a:chExt cx="1215234" cy="1424584"/>
          </a:xfrm>
        </p:grpSpPr>
        <p:sp>
          <p:nvSpPr>
            <p:cNvPr id="26" name="等腰三角形 25"/>
            <p:cNvSpPr/>
            <p:nvPr/>
          </p:nvSpPr>
          <p:spPr>
            <a:xfrm rot="5400000">
              <a:off x="7677626" y="1589600"/>
              <a:ext cx="1424584" cy="996916"/>
            </a:xfrm>
            <a:prstGeom prst="triangle">
              <a:avLst/>
            </a:prstGeom>
            <a:solidFill>
              <a:schemeClr val="tx1">
                <a:lumMod val="75000"/>
                <a:lumOff val="2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27" name="等腰三角形 26"/>
            <p:cNvSpPr/>
            <p:nvPr/>
          </p:nvSpPr>
          <p:spPr>
            <a:xfrm rot="3590589">
              <a:off x="8136387" y="1619589"/>
              <a:ext cx="887335" cy="1053279"/>
            </a:xfrm>
            <a:prstGeom prst="triangle">
              <a:avLst/>
            </a:prstGeom>
            <a:solidFill>
              <a:schemeClr val="accent4">
                <a:lumMod val="50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28" name="TextBox 27"/>
          <p:cNvSpPr txBox="1"/>
          <p:nvPr/>
        </p:nvSpPr>
        <p:spPr>
          <a:xfrm>
            <a:off x="0" y="244549"/>
            <a:ext cx="978195"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第一节</a:t>
            </a:r>
            <a:endParaRPr lang="zh-CN" altLang="en-US" b="1">
              <a:solidFill>
                <a:schemeClr val="bg1"/>
              </a:solidFill>
            </a:endParaRPr>
          </a:p>
        </p:txBody>
      </p:sp>
      <p:sp>
        <p:nvSpPr>
          <p:cNvPr id="37" name="矩形 36"/>
          <p:cNvSpPr/>
          <p:nvPr/>
        </p:nvSpPr>
        <p:spPr>
          <a:xfrm>
            <a:off x="1343381" y="287079"/>
            <a:ext cx="2262451" cy="273094"/>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8" name="矩形 37"/>
          <p:cNvSpPr/>
          <p:nvPr/>
        </p:nvSpPr>
        <p:spPr>
          <a:xfrm>
            <a:off x="3682314" y="289244"/>
            <a:ext cx="5317224" cy="265777"/>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endParaRPr lang="zh-CN" altLang="en-US" sz="1400" b="1" smtClean="0"/>
          </a:p>
        </p:txBody>
      </p:sp>
      <p:sp>
        <p:nvSpPr>
          <p:cNvPr id="39" name="Rectangle 5"/>
          <p:cNvSpPr>
            <a:spLocks noChangeArrowheads="1"/>
          </p:cNvSpPr>
          <p:nvPr/>
        </p:nvSpPr>
        <p:spPr bwMode="auto">
          <a:xfrm rot="16200000">
            <a:off x="7442601" y="94940"/>
            <a:ext cx="634120" cy="444240"/>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2000" b="1" i="0" u="none" strike="noStrike" kern="0" cap="none" spc="0" normalizeH="0" baseline="0">
              <a:ln>
                <a:noFill/>
              </a:ln>
              <a:solidFill>
                <a:srgbClr val="F9F9F9"/>
              </a:solidFill>
              <a:effectLst/>
              <a:uLnTx/>
              <a:uFillTx/>
              <a:latin typeface="微软雅黑" panose="020b0503020204020204" pitchFamily="34" charset="-122"/>
              <a:ea typeface="微软雅黑" panose="020b0503020204020204" pitchFamily="34" charset="-122"/>
            </a:endParaRPr>
          </a:p>
        </p:txBody>
      </p:sp>
      <p:sp>
        <p:nvSpPr>
          <p:cNvPr id="40" name="TextBox 15"/>
          <p:cNvSpPr txBox="1"/>
          <p:nvPr/>
        </p:nvSpPr>
        <p:spPr>
          <a:xfrm>
            <a:off x="7537538" y="100449"/>
            <a:ext cx="444242"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14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pPr algn="ctr"/>
              <a:t>19</a:t>
            </a:fld>
            <a:r>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2000" b="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1" name="矩形 40"/>
          <p:cNvSpPr/>
          <p:nvPr/>
        </p:nvSpPr>
        <p:spPr>
          <a:xfrm>
            <a:off x="1350682" y="277409"/>
            <a:ext cx="2893806"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1400" b="1" smtClean="0">
                <a:solidFill>
                  <a:schemeClr val="bg1"/>
                </a:solidFill>
                <a:latin typeface="微软雅黑" panose="020b0503020204020204" pitchFamily="34" charset="-122"/>
                <a:ea typeface="微软雅黑" panose="020b0503020204020204" pitchFamily="34" charset="-122"/>
              </a:rPr>
              <a:t>  三、旅游组织的作用</a:t>
            </a:r>
          </a:p>
        </p:txBody>
      </p:sp>
      <p:cxnSp>
        <p:nvCxnSpPr>
          <p:cNvPr id="13" name="MH_Other_3"/>
          <p:cNvCxnSpPr/>
          <p:nvPr>
            <p:custDataLst>
              <p:tags r:id="rId4"/>
            </p:custDataLst>
          </p:nvPr>
        </p:nvCxnSpPr>
        <p:spPr>
          <a:xfrm flipH="1">
            <a:off x="638921" y="652913"/>
            <a:ext cx="0" cy="4405745"/>
          </a:xfrm>
          <a:prstGeom prst="line">
            <a:avLst/>
          </a:prstGeom>
          <a:solidFill>
            <a:schemeClr val="accent1"/>
          </a:solidFill>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5" name="MH_Other_4"/>
          <p:cNvSpPr/>
          <p:nvPr>
            <p:custDataLst>
              <p:tags r:id="rId5"/>
            </p:custDataLst>
          </p:nvPr>
        </p:nvSpPr>
        <p:spPr>
          <a:xfrm>
            <a:off x="507772" y="3652591"/>
            <a:ext cx="288000" cy="2880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gn="ctr" eaLnBrk="1" hangingPunct="1">
              <a:defRPr/>
            </a:pPr>
            <a:endParaRPr lang="zh-HK" altLang="en-US" sz="1400" smtClean="0">
              <a:solidFill>
                <a:srgbClr val="FFFFFF"/>
              </a:solidFill>
              <a:latin typeface="微软雅黑" panose="020b0503020204020204" pitchFamily="34" charset="-122"/>
              <a:ea typeface="微软雅黑" panose="020b0503020204020204" pitchFamily="34" charset="-122"/>
            </a:endParaRPr>
          </a:p>
        </p:txBody>
      </p:sp>
      <p:sp>
        <p:nvSpPr>
          <p:cNvPr id="17" name="MH_Text_3"/>
          <p:cNvSpPr>
            <a:spLocks noChangeArrowheads="1"/>
          </p:cNvSpPr>
          <p:nvPr>
            <p:custDataLst>
              <p:tags r:id="rId6"/>
            </p:custDataLst>
          </p:nvPr>
        </p:nvSpPr>
        <p:spPr bwMode="auto">
          <a:xfrm>
            <a:off x="1121803" y="3903989"/>
            <a:ext cx="4338718" cy="609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oAutofit/>
          </a:bodyPr>
          <a:lstStyle>
            <a:defPPr>
              <a:defRPr lang="en-US"/>
            </a:defPPr>
            <a:lvl1pPr marL="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indent="457200" algn="just">
              <a:lnSpc>
                <a:spcPct val="130000"/>
              </a:lnSpc>
              <a:defRPr/>
            </a:pPr>
            <a:r>
              <a:rPr lang="zh-CN" altLang="en-US" sz="1400" smtClean="0">
                <a:latin typeface="微软雅黑" panose="020b0503020204020204" pitchFamily="34" charset="-122"/>
                <a:ea typeface="微软雅黑" panose="020b0503020204020204" pitchFamily="34" charset="-122"/>
                <a:sym typeface="+mn-ea"/>
              </a:rPr>
              <a:t>例如，世界旅游组织为其成员方提供教育和培训的师资、教材，并与很多大学建立合作关系，举办函授班，提供与旅游业相关的各类教育与培训等。</a:t>
            </a:r>
            <a:endParaRPr lang="zh-CN" altLang="en-US" sz="1400" smtClean="0">
              <a:latin typeface="微软雅黑" panose="020b0503020204020204" pitchFamily="34" charset="-122"/>
              <a:ea typeface="微软雅黑" panose="020b0503020204020204" pitchFamily="34" charset="-122"/>
            </a:endParaRPr>
          </a:p>
        </p:txBody>
      </p:sp>
      <p:sp>
        <p:nvSpPr>
          <p:cNvPr id="18" name="MH_SubTitle_3"/>
          <p:cNvSpPr txBox="1">
            <a:spLocks noChangeArrowheads="1"/>
          </p:cNvSpPr>
          <p:nvPr>
            <p:custDataLst>
              <p:tags r:id="rId7"/>
            </p:custDataLst>
          </p:nvPr>
        </p:nvSpPr>
        <p:spPr bwMode="auto">
          <a:xfrm>
            <a:off x="1039425" y="3527551"/>
            <a:ext cx="4574117"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ormAutofit/>
          </a:bodyPr>
          <a:lstStyle>
            <a:defPPr>
              <a:defRPr lang="en-US"/>
            </a:defPPr>
            <a:lvl1pPr marL="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defRPr/>
            </a:pPr>
            <a:r>
              <a:rPr lang="zh-CN" altLang="en-US" sz="1400" b="1" smtClean="0">
                <a:solidFill>
                  <a:schemeClr val="accent2"/>
                </a:solidFill>
                <a:latin typeface="微软雅黑" panose="020b0503020204020204" pitchFamily="34" charset="-122"/>
                <a:ea typeface="微软雅黑" panose="020b0503020204020204" pitchFamily="34" charset="-122"/>
              </a:rPr>
              <a:t> （三）加强旅游业人才建设</a:t>
            </a:r>
          </a:p>
        </p:txBody>
      </p:sp>
      <p:sp>
        <p:nvSpPr>
          <p:cNvPr id="19" name="MH_Other_5"/>
          <p:cNvSpPr/>
          <p:nvPr>
            <p:custDataLst>
              <p:tags r:id="rId8"/>
            </p:custDataLst>
          </p:nvPr>
        </p:nvSpPr>
        <p:spPr>
          <a:xfrm>
            <a:off x="507771" y="2125529"/>
            <a:ext cx="288000" cy="2880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gn="ctr" eaLnBrk="1" hangingPunct="1">
              <a:defRPr/>
            </a:pPr>
            <a:endParaRPr lang="zh-HK" altLang="en-US" sz="1400" smtClean="0">
              <a:solidFill>
                <a:srgbClr val="FFFFFF"/>
              </a:solidFill>
              <a:latin typeface="微软雅黑" panose="020b0503020204020204" pitchFamily="34" charset="-122"/>
              <a:ea typeface="微软雅黑" panose="020b0503020204020204" pitchFamily="34" charset="-122"/>
            </a:endParaRPr>
          </a:p>
        </p:txBody>
      </p:sp>
      <p:sp>
        <p:nvSpPr>
          <p:cNvPr id="20" name="MH_Text_2"/>
          <p:cNvSpPr>
            <a:spLocks noChangeArrowheads="1"/>
          </p:cNvSpPr>
          <p:nvPr>
            <p:custDataLst>
              <p:tags r:id="rId9"/>
            </p:custDataLst>
          </p:nvPr>
        </p:nvSpPr>
        <p:spPr bwMode="auto">
          <a:xfrm>
            <a:off x="1071413" y="2526170"/>
            <a:ext cx="3932063" cy="609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oAutofit/>
          </a:bodyPr>
          <a:lstStyle>
            <a:defPPr>
              <a:defRPr lang="en-US"/>
            </a:defPPr>
            <a:lvl1pPr marL="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indent="457200" algn="just">
              <a:lnSpc>
                <a:spcPct val="130000"/>
              </a:lnSpc>
              <a:defRPr/>
            </a:pPr>
            <a:r>
              <a:rPr lang="zh-CN" altLang="en-US" sz="1400" smtClean="0">
                <a:latin typeface="微软雅黑" panose="020b0503020204020204" pitchFamily="34" charset="-122"/>
                <a:ea typeface="微软雅黑" panose="020b0503020204020204" pitchFamily="34" charset="-122"/>
                <a:sym typeface="+mn-ea"/>
              </a:rPr>
              <a:t>例如，世界旅游城市联合会关注的重点就是提升旅游城市作为国际旅游目的地的吸引力，提升旅游城市品牌形象</a:t>
            </a:r>
            <a:r>
              <a:rPr lang="zh-CN" altLang="en-US" sz="1400" smtClean="0">
                <a:latin typeface="微软雅黑" panose="020b0503020204020204" pitchFamily="34" charset="-122"/>
                <a:ea typeface="微软雅黑" panose="020b0503020204020204" pitchFamily="34" charset="-122"/>
              </a:rPr>
              <a:t>。</a:t>
            </a:r>
          </a:p>
        </p:txBody>
      </p:sp>
      <p:sp>
        <p:nvSpPr>
          <p:cNvPr id="21" name="MH_SubTitle_2"/>
          <p:cNvSpPr txBox="1">
            <a:spLocks noChangeArrowheads="1"/>
          </p:cNvSpPr>
          <p:nvPr>
            <p:custDataLst>
              <p:tags r:id="rId10"/>
            </p:custDataLst>
          </p:nvPr>
        </p:nvSpPr>
        <p:spPr bwMode="auto">
          <a:xfrm>
            <a:off x="1071413" y="2138482"/>
            <a:ext cx="4574117" cy="36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ormAutofit/>
          </a:bodyPr>
          <a:lstStyle>
            <a:defPPr>
              <a:defRPr lang="en-US"/>
            </a:defPPr>
            <a:lvl1pPr marL="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defRPr/>
            </a:pPr>
            <a:r>
              <a:rPr lang="zh-CN" altLang="en-US" sz="1400" b="1" smtClean="0">
                <a:solidFill>
                  <a:schemeClr val="accent2"/>
                </a:solidFill>
                <a:latin typeface="微软雅黑" panose="020b0503020204020204" pitchFamily="34" charset="-122"/>
                <a:ea typeface="微软雅黑" panose="020b0503020204020204" pitchFamily="34" charset="-122"/>
              </a:rPr>
              <a:t>（二）帮助树立和提升旅游目的地形象</a:t>
            </a:r>
          </a:p>
        </p:txBody>
      </p:sp>
      <p:sp>
        <p:nvSpPr>
          <p:cNvPr id="22" name="MH_Other_6"/>
          <p:cNvSpPr/>
          <p:nvPr>
            <p:custDataLst>
              <p:tags r:id="rId11"/>
            </p:custDataLst>
          </p:nvPr>
        </p:nvSpPr>
        <p:spPr>
          <a:xfrm>
            <a:off x="507771" y="937932"/>
            <a:ext cx="288000" cy="28653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gn="ctr" eaLnBrk="1" hangingPunct="1">
              <a:defRPr/>
            </a:pPr>
            <a:endParaRPr lang="zh-HK" altLang="en-US" sz="1400" smtClean="0">
              <a:solidFill>
                <a:srgbClr val="FFFFFF"/>
              </a:solidFill>
              <a:latin typeface="微软雅黑" panose="020b0503020204020204" pitchFamily="34" charset="-122"/>
              <a:ea typeface="微软雅黑" panose="020b0503020204020204" pitchFamily="34" charset="-122"/>
            </a:endParaRPr>
          </a:p>
        </p:txBody>
      </p:sp>
      <p:sp>
        <p:nvSpPr>
          <p:cNvPr id="23" name="MH_Text_1"/>
          <p:cNvSpPr>
            <a:spLocks noChangeArrowheads="1"/>
          </p:cNvSpPr>
          <p:nvPr>
            <p:custDataLst>
              <p:tags r:id="rId12"/>
            </p:custDataLst>
          </p:nvPr>
        </p:nvSpPr>
        <p:spPr bwMode="auto">
          <a:xfrm>
            <a:off x="1083288" y="1186000"/>
            <a:ext cx="3936664" cy="609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oAutofit/>
          </a:bodyPr>
          <a:lstStyle>
            <a:defPPr>
              <a:defRPr lang="en-US"/>
            </a:defPPr>
            <a:lvl1pPr marL="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indent="457200" algn="just">
              <a:lnSpc>
                <a:spcPct val="130000"/>
              </a:lnSpc>
              <a:defRPr/>
            </a:pPr>
            <a:r>
              <a:rPr lang="zh-CN" altLang="en-US" sz="1400" smtClean="0">
                <a:latin typeface="微软雅黑" panose="020b0503020204020204" pitchFamily="34" charset="-122"/>
                <a:ea typeface="微软雅黑" panose="020b0503020204020204" pitchFamily="34" charset="-122"/>
              </a:rPr>
              <a:t>旅游组织可以有效地推动各国政府或旅游主管部门对旅游相关问题做出决策。例如，世界旅游组织经常给予成员方咨询和援助等。</a:t>
            </a:r>
          </a:p>
        </p:txBody>
      </p:sp>
      <p:sp>
        <p:nvSpPr>
          <p:cNvPr id="24" name="MH_SubTitle_1"/>
          <p:cNvSpPr txBox="1">
            <a:spLocks noChangeArrowheads="1"/>
          </p:cNvSpPr>
          <p:nvPr>
            <p:custDataLst>
              <p:tags r:id="rId13"/>
            </p:custDataLst>
          </p:nvPr>
        </p:nvSpPr>
        <p:spPr bwMode="auto">
          <a:xfrm>
            <a:off x="1083288" y="866141"/>
            <a:ext cx="4574117" cy="36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ormAutofit/>
          </a:bodyPr>
          <a:lstStyle>
            <a:defPPr>
              <a:defRPr lang="en-US"/>
            </a:defPPr>
            <a:lvl1pPr marL="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defRPr/>
            </a:pPr>
            <a:r>
              <a:rPr lang="zh-CN" altLang="en-US" sz="1400" b="1" smtClean="0">
                <a:solidFill>
                  <a:schemeClr val="accent2"/>
                </a:solidFill>
                <a:latin typeface="微软雅黑" panose="020b0503020204020204" pitchFamily="34" charset="-122"/>
                <a:ea typeface="微软雅黑" panose="020b0503020204020204" pitchFamily="34" charset="-122"/>
              </a:rPr>
              <a:t>（一）推动旅游业相关政策的制定</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up)">
                                      <p:cBhvr>
                                        <p:cTn id="7" dur="500"/>
                                        <p:tgtEl>
                                          <p:spTgt spid="13"/>
                                        </p:tgtEl>
                                      </p:cBhvr>
                                    </p:animEffect>
                                  </p:childTnLst>
                                </p:cTn>
                              </p:par>
                            </p:childTnLst>
                          </p:cTn>
                        </p:par>
                        <p:par>
                          <p:cTn id="8" fill="hold" nodeType="afterGroup">
                            <p:stCondLst>
                              <p:cond delay="500"/>
                            </p:stCondLst>
                            <p:childTnLst>
                              <p:par>
                                <p:cTn id="9" presetID="22" presetClass="entr" presetSubtype="1" dur="500" fill="hold" grpId="0" nodeType="after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wipe(up)">
                                      <p:cBhvr>
                                        <p:cTn id="11" dur="500"/>
                                        <p:tgtEl>
                                          <p:spTgt spid="22"/>
                                        </p:tgtEl>
                                      </p:cBhvr>
                                    </p:animEffect>
                                  </p:childTnLst>
                                </p:cTn>
                              </p:par>
                            </p:childTnLst>
                          </p:cTn>
                        </p:par>
                        <p:par>
                          <p:cTn id="12" fill="hold" nodeType="afterGroup">
                            <p:stCondLst>
                              <p:cond delay="1000"/>
                            </p:stCondLst>
                            <p:childTnLst>
                              <p:par>
                                <p:cTn id="13" presetID="22" presetClass="entr" presetSubtype="8" dur="500" fill="hold" grpId="0" nodeType="afterEffect">
                                  <p:stCondLst>
                                    <p:cond delay="0"/>
                                  </p:stCondLst>
                                  <p:childTnLst>
                                    <p:set>
                                      <p:cBhvr>
                                        <p:cTn id="14" dur="1" fill="hold">
                                          <p:stCondLst>
                                            <p:cond delay="0"/>
                                          </p:stCondLst>
                                        </p:cTn>
                                        <p:tgtEl>
                                          <p:spTgt spid="24"/>
                                        </p:tgtEl>
                                        <p:attrNameLst>
                                          <p:attrName>style.visibility</p:attrName>
                                        </p:attrNameLst>
                                      </p:cBhvr>
                                      <p:to>
                                        <p:strVal val="visible"/>
                                      </p:to>
                                    </p:set>
                                    <p:animEffect transition="in" filter="wipe(left)">
                                      <p:cBhvr>
                                        <p:cTn id="15" dur="500"/>
                                        <p:tgtEl>
                                          <p:spTgt spid="24"/>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23"/>
                                        </p:tgtEl>
                                        <p:attrNameLst>
                                          <p:attrName>style.visibility</p:attrName>
                                        </p:attrNameLst>
                                      </p:cBhvr>
                                      <p:to>
                                        <p:strVal val="visible"/>
                                      </p:to>
                                    </p:set>
                                    <p:animEffect transition="in" filter="wipe(left)">
                                      <p:cBhvr>
                                        <p:cTn id="18" dur="500"/>
                                        <p:tgtEl>
                                          <p:spTgt spid="23"/>
                                        </p:tgtEl>
                                      </p:cBhvr>
                                    </p:animEffect>
                                  </p:childTnLst>
                                </p:cTn>
                              </p:par>
                            </p:childTnLst>
                          </p:cTn>
                        </p:par>
                      </p:childTnLst>
                    </p:cTn>
                  </p:par>
                  <p:par>
                    <p:cTn id="19" fill="hold" nodeType="clickPar">
                      <p:stCondLst>
                        <p:cond delay="indefinite"/>
                        <p:cond evt="onBegin" delay="0">
                          <p:tn val="18"/>
                        </p:cond>
                      </p:stCondLst>
                      <p:childTnLst>
                        <p:par>
                          <p:cTn id="20" fill="hold">
                            <p:stCondLst>
                              <p:cond delay="0"/>
                            </p:stCondLst>
                            <p:childTnLst>
                              <p:par>
                                <p:cTn id="21" presetID="22" presetClass="entr" presetSubtype="1" dur="50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wipe(up)">
                                      <p:cBhvr>
                                        <p:cTn id="23" dur="500"/>
                                        <p:tgtEl>
                                          <p:spTgt spid="19"/>
                                        </p:tgtEl>
                                      </p:cBhvr>
                                    </p:animEffect>
                                  </p:childTnLst>
                                </p:cTn>
                              </p:par>
                            </p:childTnLst>
                          </p:cTn>
                        </p:par>
                        <p:par>
                          <p:cTn id="24" fill="hold" nodeType="afterGroup">
                            <p:stCondLst>
                              <p:cond delay="500"/>
                            </p:stCondLst>
                            <p:childTnLst>
                              <p:par>
                                <p:cTn id="25" presetID="22" presetClass="entr" presetSubtype="8" dur="500" fill="hold" grpId="0" nodeType="after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wipe(left)">
                                      <p:cBhvr>
                                        <p:cTn id="27" dur="500"/>
                                        <p:tgtEl>
                                          <p:spTgt spid="21"/>
                                        </p:tgtEl>
                                      </p:cBhvr>
                                    </p:animEffect>
                                  </p:childTnLst>
                                </p:cTn>
                              </p:par>
                              <p:par>
                                <p:cTn id="28" presetID="22" presetClass="entr" presetSubtype="8" dur="500" fill="hold" grpId="0" nodeType="withEffect">
                                  <p:stCondLst>
                                    <p:cond delay="0"/>
                                  </p:stCondLst>
                                  <p:childTnLst>
                                    <p:set>
                                      <p:cBhvr>
                                        <p:cTn id="29" dur="1" fill="hold">
                                          <p:stCondLst>
                                            <p:cond delay="0"/>
                                          </p:stCondLst>
                                        </p:cTn>
                                        <p:tgtEl>
                                          <p:spTgt spid="20"/>
                                        </p:tgtEl>
                                        <p:attrNameLst>
                                          <p:attrName>style.visibility</p:attrName>
                                        </p:attrNameLst>
                                      </p:cBhvr>
                                      <p:to>
                                        <p:strVal val="visible"/>
                                      </p:to>
                                    </p:set>
                                    <p:animEffect transition="in" filter="wipe(left)">
                                      <p:cBhvr>
                                        <p:cTn id="30" dur="500"/>
                                        <p:tgtEl>
                                          <p:spTgt spid="20"/>
                                        </p:tgtEl>
                                      </p:cBhvr>
                                    </p:animEffect>
                                  </p:childTnLst>
                                </p:cTn>
                              </p:par>
                            </p:childTnLst>
                          </p:cTn>
                        </p:par>
                      </p:childTnLst>
                    </p:cTn>
                  </p:par>
                  <p:par>
                    <p:cTn id="31" fill="hold" nodeType="clickPar">
                      <p:stCondLst>
                        <p:cond delay="indefinite"/>
                        <p:cond evt="onBegin" delay="0">
                          <p:tn val="30"/>
                        </p:cond>
                      </p:stCondLst>
                      <p:childTnLst>
                        <p:par>
                          <p:cTn id="32" fill="hold">
                            <p:stCondLst>
                              <p:cond delay="0"/>
                            </p:stCondLst>
                            <p:childTnLst>
                              <p:par>
                                <p:cTn id="33" presetID="22" presetClass="entr" presetSubtype="1" dur="50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wipe(up)">
                                      <p:cBhvr>
                                        <p:cTn id="35" dur="500"/>
                                        <p:tgtEl>
                                          <p:spTgt spid="15"/>
                                        </p:tgtEl>
                                      </p:cBhvr>
                                    </p:animEffect>
                                  </p:childTnLst>
                                </p:cTn>
                              </p:par>
                            </p:childTnLst>
                          </p:cTn>
                        </p:par>
                        <p:par>
                          <p:cTn id="36" fill="hold" nodeType="afterGroup">
                            <p:stCondLst>
                              <p:cond delay="500"/>
                            </p:stCondLst>
                            <p:childTnLst>
                              <p:par>
                                <p:cTn id="37" presetID="22" presetClass="entr" presetSubtype="8" dur="500" fill="hold" grpId="0" nodeType="after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wipe(left)">
                                      <p:cBhvr>
                                        <p:cTn id="39" dur="500"/>
                                        <p:tgtEl>
                                          <p:spTgt spid="18"/>
                                        </p:tgtEl>
                                      </p:cBhvr>
                                    </p:animEffect>
                                  </p:childTnLst>
                                </p:cTn>
                              </p:par>
                              <p:par>
                                <p:cTn id="40" presetID="22" presetClass="entr" presetSubtype="8" dur="500" fill="hold" grpId="0" nodeType="with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wipe(left)">
                                      <p:cBhvr>
                                        <p:cTn id="4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p:bldP spid="18" grpId="0"/>
      <p:bldP spid="19" grpId="0"/>
      <p:bldP spid="20" grpId="0"/>
      <p:bldP spid="21" grpId="0"/>
      <p:bldP spid="22" grpId="0"/>
      <p:bldP spid="23" grpId="0"/>
      <p:bldP spid="2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任意多边形 7"/>
          <p:cNvSpPr>
            <a:spLocks noChangeArrowheads="1"/>
          </p:cNvSpPr>
          <p:nvPr/>
        </p:nvSpPr>
        <p:spPr bwMode="auto">
          <a:xfrm>
            <a:off x="0" y="1167"/>
            <a:ext cx="4346103" cy="5039146"/>
          </a:xfrm>
          <a:custGeom>
            <a:gdLst>
              <a:gd name="T0" fmla="*/ 0 w 5913247"/>
              <a:gd name="T1" fmla="*/ 0 h 6856326"/>
              <a:gd name="T2" fmla="*/ 5913247 w 5913247"/>
              <a:gd name="T3" fmla="*/ 0 h 6856326"/>
              <a:gd name="T4" fmla="*/ 3086951 w 5913247"/>
              <a:gd name="T5" fmla="*/ 6856326 h 6856326"/>
              <a:gd name="T6" fmla="*/ 0 w 5913247"/>
              <a:gd name="T7" fmla="*/ 6856326 h 6856326"/>
              <a:gd name="T8" fmla="*/ 0 60000 65536"/>
              <a:gd name="T9" fmla="*/ 0 60000 65536"/>
              <a:gd name="T10" fmla="*/ 0 60000 65536"/>
              <a:gd name="T11" fmla="*/ 0 60000 65536"/>
              <a:gd name="T12" fmla="*/ 0 w 5913247"/>
              <a:gd name="T13" fmla="*/ 0 h 6856326"/>
              <a:gd name="T14" fmla="*/ 5913247 w 5913247"/>
              <a:gd name="T15" fmla="*/ 6856326 h 6856326"/>
            </a:gdLst>
            <a:cxnLst>
              <a:cxn ang="T8">
                <a:pos x="T0" y="T1"/>
              </a:cxn>
              <a:cxn ang="T9">
                <a:pos x="T2" y="T3"/>
              </a:cxn>
              <a:cxn ang="T10">
                <a:pos x="T4" y="T5"/>
              </a:cxn>
              <a:cxn ang="T11">
                <a:pos x="T6" y="T7"/>
              </a:cxn>
            </a:cxnLst>
            <a:rect l="T12" t="T13" r="T14" b="T15"/>
            <a:pathLst>
              <a:path w="5913247" h="6856326">
                <a:moveTo>
                  <a:pt x="0" y="0"/>
                </a:moveTo>
                <a:lnTo>
                  <a:pt x="5913247" y="0"/>
                </a:lnTo>
                <a:lnTo>
                  <a:pt x="3086951" y="6856326"/>
                </a:lnTo>
                <a:lnTo>
                  <a:pt x="0" y="6856326"/>
                </a:lnTo>
                <a:close/>
              </a:path>
            </a:pathLst>
          </a:custGeom>
          <a:blipFill dpi="0" rotWithShape="1">
            <a:blip r:embed="rId3"/>
            <a:stretch>
              <a:fillRect/>
            </a:stretch>
          </a:blipFill>
          <a:ln>
            <a:noFill/>
          </a:ln>
          <a:extLst>
            <a:ext uri="{91240B29-F687-4F45-9708-019B960494DF}">
              <a14:hiddenLine xmlns:a14="http://schemas.microsoft.com/office/drawing/2010/main" xmlns="" w="12700">
                <a:solidFill>
                  <a:srgbClr val="42719B"/>
                </a:solidFill>
                <a:bevel/>
              </a14:hiddenLine>
            </a:ext>
          </a:ex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2" name="任意多边形 8"/>
          <p:cNvSpPr>
            <a:spLocks noChangeArrowheads="1"/>
          </p:cNvSpPr>
          <p:nvPr/>
        </p:nvSpPr>
        <p:spPr bwMode="auto">
          <a:xfrm rot="1344138">
            <a:off x="3750723" y="-245016"/>
            <a:ext cx="585703" cy="3538720"/>
          </a:xfrm>
          <a:custGeom>
            <a:gdLst>
              <a:gd name="T0" fmla="*/ 0 w 796216"/>
              <a:gd name="T1" fmla="*/ 328215 h 4813865"/>
              <a:gd name="T2" fmla="*/ 796216 w 796216"/>
              <a:gd name="T3" fmla="*/ 0 h 4813865"/>
              <a:gd name="T4" fmla="*/ 796216 w 796216"/>
              <a:gd name="T5" fmla="*/ 4485651 h 4813865"/>
              <a:gd name="T6" fmla="*/ 0 w 796216"/>
              <a:gd name="T7" fmla="*/ 4813865 h 4813865"/>
              <a:gd name="T8" fmla="*/ 0 60000 65536"/>
              <a:gd name="T9" fmla="*/ 0 60000 65536"/>
              <a:gd name="T10" fmla="*/ 0 60000 65536"/>
              <a:gd name="T11" fmla="*/ 0 60000 65536"/>
              <a:gd name="T12" fmla="*/ 0 w 796216"/>
              <a:gd name="T13" fmla="*/ 0 h 4813865"/>
              <a:gd name="T14" fmla="*/ 796216 w 796216"/>
              <a:gd name="T15" fmla="*/ 4813865 h 4813865"/>
            </a:gdLst>
            <a:cxnLst>
              <a:cxn ang="T8">
                <a:pos x="T0" y="T1"/>
              </a:cxn>
              <a:cxn ang="T9">
                <a:pos x="T2" y="T3"/>
              </a:cxn>
              <a:cxn ang="T10">
                <a:pos x="T4" y="T5"/>
              </a:cxn>
              <a:cxn ang="T11">
                <a:pos x="T6" y="T7"/>
              </a:cxn>
            </a:cxnLst>
            <a:rect l="T12" t="T13" r="T14" b="T15"/>
            <a:pathLst>
              <a:path w="796216" h="4813865">
                <a:moveTo>
                  <a:pt x="0" y="328215"/>
                </a:moveTo>
                <a:lnTo>
                  <a:pt x="796216" y="0"/>
                </a:lnTo>
                <a:lnTo>
                  <a:pt x="796216" y="4485651"/>
                </a:lnTo>
                <a:lnTo>
                  <a:pt x="0" y="4813865"/>
                </a:lnTo>
                <a:close/>
              </a:path>
            </a:pathLst>
          </a:cu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4" name="任意多边形 9"/>
          <p:cNvSpPr>
            <a:spLocks noChangeArrowheads="1"/>
          </p:cNvSpPr>
          <p:nvPr/>
        </p:nvSpPr>
        <p:spPr bwMode="auto">
          <a:xfrm rot="1344138">
            <a:off x="4601879" y="-16481"/>
            <a:ext cx="389691" cy="2404649"/>
          </a:xfrm>
          <a:custGeom>
            <a:gdLst>
              <a:gd name="T0" fmla="*/ 0 w 530372"/>
              <a:gd name="T1" fmla="*/ 218629 h 3272305"/>
              <a:gd name="T2" fmla="*/ 530372 w 530372"/>
              <a:gd name="T3" fmla="*/ 0 h 3272305"/>
              <a:gd name="T4" fmla="*/ 530372 w 530372"/>
              <a:gd name="T5" fmla="*/ 3053676 h 3272305"/>
              <a:gd name="T6" fmla="*/ 0 w 530372"/>
              <a:gd name="T7" fmla="*/ 3272305 h 3272305"/>
              <a:gd name="T8" fmla="*/ 0 60000 65536"/>
              <a:gd name="T9" fmla="*/ 0 60000 65536"/>
              <a:gd name="T10" fmla="*/ 0 60000 65536"/>
              <a:gd name="T11" fmla="*/ 0 60000 65536"/>
              <a:gd name="T12" fmla="*/ 0 w 530372"/>
              <a:gd name="T13" fmla="*/ 0 h 3272305"/>
              <a:gd name="T14" fmla="*/ 530372 w 530372"/>
              <a:gd name="T15" fmla="*/ 3272305 h 3272305"/>
            </a:gdLst>
            <a:cxnLst>
              <a:cxn ang="T8">
                <a:pos x="T0" y="T1"/>
              </a:cxn>
              <a:cxn ang="T9">
                <a:pos x="T2" y="T3"/>
              </a:cxn>
              <a:cxn ang="T10">
                <a:pos x="T4" y="T5"/>
              </a:cxn>
              <a:cxn ang="T11">
                <a:pos x="T6" y="T7"/>
              </a:cxn>
            </a:cxnLst>
            <a:rect l="T12" t="T13" r="T14" b="T15"/>
            <a:pathLst>
              <a:path w="530372" h="3272304">
                <a:moveTo>
                  <a:pt x="0" y="218629"/>
                </a:moveTo>
                <a:lnTo>
                  <a:pt x="530372" y="0"/>
                </a:lnTo>
                <a:lnTo>
                  <a:pt x="530372" y="3053676"/>
                </a:lnTo>
                <a:lnTo>
                  <a:pt x="0" y="3272305"/>
                </a:lnTo>
                <a:close/>
              </a:path>
            </a:pathLst>
          </a:cu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6" name="椭圆 10"/>
          <p:cNvSpPr>
            <a:spLocks noChangeArrowheads="1"/>
          </p:cNvSpPr>
          <p:nvPr/>
        </p:nvSpPr>
        <p:spPr bwMode="auto">
          <a:xfrm>
            <a:off x="7672133" y="416526"/>
            <a:ext cx="897222" cy="897222"/>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7" name="椭圆 11"/>
          <p:cNvSpPr>
            <a:spLocks noChangeArrowheads="1"/>
          </p:cNvSpPr>
          <p:nvPr/>
        </p:nvSpPr>
        <p:spPr bwMode="auto">
          <a:xfrm>
            <a:off x="6968589" y="1088568"/>
            <a:ext cx="703544" cy="703543"/>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8" name="椭圆 12"/>
          <p:cNvSpPr>
            <a:spLocks noChangeArrowheads="1"/>
          </p:cNvSpPr>
          <p:nvPr/>
        </p:nvSpPr>
        <p:spPr bwMode="auto">
          <a:xfrm>
            <a:off x="6616234" y="416526"/>
            <a:ext cx="485363" cy="486530"/>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9" name="椭圆 13"/>
          <p:cNvSpPr>
            <a:spLocks noChangeArrowheads="1"/>
          </p:cNvSpPr>
          <p:nvPr/>
        </p:nvSpPr>
        <p:spPr bwMode="auto">
          <a:xfrm>
            <a:off x="7778306" y="1621767"/>
            <a:ext cx="362856" cy="362856"/>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0" name="椭圆 14"/>
          <p:cNvSpPr>
            <a:spLocks noChangeArrowheads="1"/>
          </p:cNvSpPr>
          <p:nvPr/>
        </p:nvSpPr>
        <p:spPr bwMode="auto">
          <a:xfrm>
            <a:off x="7227605" y="676708"/>
            <a:ext cx="256683" cy="257850"/>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1" name="椭圆 17"/>
          <p:cNvSpPr>
            <a:spLocks noChangeArrowheads="1"/>
          </p:cNvSpPr>
          <p:nvPr/>
        </p:nvSpPr>
        <p:spPr bwMode="auto">
          <a:xfrm>
            <a:off x="6391053" y="1188907"/>
            <a:ext cx="192512" cy="193679"/>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2" name="椭圆 18"/>
          <p:cNvSpPr>
            <a:spLocks noChangeArrowheads="1"/>
          </p:cNvSpPr>
          <p:nvPr/>
        </p:nvSpPr>
        <p:spPr bwMode="auto">
          <a:xfrm>
            <a:off x="6671071" y="1638101"/>
            <a:ext cx="110840" cy="110841"/>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14" name="Arrow: Pentagon 23"/>
          <p:cNvSpPr/>
          <p:nvPr/>
        </p:nvSpPr>
        <p:spPr>
          <a:xfrm>
            <a:off x="4744009" y="2404778"/>
            <a:ext cx="446495" cy="267605"/>
          </a:xfrm>
          <a:prstGeom prst="homePlate">
            <a:avLst/>
          </a:prstGeom>
          <a:solidFill>
            <a:srgbClr val="AF935C"/>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anchor="ctr">
            <a:normAutofit fontScale="70000" lnSpcReduction="20000"/>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en-US" sz="2000">
                <a:latin typeface="微软雅黑" panose="020b0503020204020204" pitchFamily="34" charset="-122"/>
                <a:ea typeface="微软雅黑" panose="020b0503020204020204" pitchFamily="34" charset="-122"/>
              </a:rPr>
              <a:t>01</a:t>
            </a:r>
          </a:p>
        </p:txBody>
      </p:sp>
      <p:sp>
        <p:nvSpPr>
          <p:cNvPr id="15" name="Rectangle 24"/>
          <p:cNvSpPr/>
          <p:nvPr/>
        </p:nvSpPr>
        <p:spPr>
          <a:xfrm>
            <a:off x="5229447" y="2273256"/>
            <a:ext cx="3564145" cy="514315"/>
          </a:xfrm>
          <a:prstGeom prst="rect">
            <a:avLst/>
          </a:prstGeom>
        </p:spPr>
        <p:txBody>
          <a:bodyPr wrap="none"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smtClean="0">
                <a:latin typeface="微软雅黑" panose="020b0503020204020204" pitchFamily="34" charset="-122"/>
                <a:ea typeface="微软雅黑" panose="020b0503020204020204" pitchFamily="34" charset="-122"/>
              </a:rPr>
              <a:t>旅游组织的定义</a:t>
            </a:r>
            <a:endParaRPr lang="zh-CN" altLang="en-US" sz="2000" smtClean="0">
              <a:latin typeface="微软雅黑" panose="020b0503020204020204" pitchFamily="34" charset="-122"/>
              <a:ea typeface="微软雅黑" panose="020b0503020204020204" pitchFamily="34" charset="-122"/>
            </a:endParaRPr>
          </a:p>
        </p:txBody>
      </p:sp>
      <p:sp>
        <p:nvSpPr>
          <p:cNvPr id="16" name="Arrow: Pentagon 25"/>
          <p:cNvSpPr/>
          <p:nvPr/>
        </p:nvSpPr>
        <p:spPr>
          <a:xfrm>
            <a:off x="4744009" y="3026813"/>
            <a:ext cx="446495" cy="267605"/>
          </a:xfrm>
          <a:prstGeom prst="homePlate">
            <a:avLst/>
          </a:prstGeom>
          <a:solidFill>
            <a:srgbClr val="AF935C"/>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anchor="ctr">
            <a:normAutofit fontScale="70000" lnSpcReduction="20000"/>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en-US" sz="2000">
                <a:latin typeface="微软雅黑" panose="020b0503020204020204" pitchFamily="34" charset="-122"/>
                <a:ea typeface="微软雅黑" panose="020b0503020204020204" pitchFamily="34" charset="-122"/>
              </a:rPr>
              <a:t>02</a:t>
            </a:r>
          </a:p>
        </p:txBody>
      </p:sp>
      <p:sp>
        <p:nvSpPr>
          <p:cNvPr id="17" name="Rectangle 26"/>
          <p:cNvSpPr/>
          <p:nvPr/>
        </p:nvSpPr>
        <p:spPr>
          <a:xfrm>
            <a:off x="5229447" y="2895291"/>
            <a:ext cx="2742261" cy="514315"/>
          </a:xfrm>
          <a:prstGeom prst="rect">
            <a:avLst/>
          </a:prstGeom>
        </p:spPr>
        <p:txBody>
          <a:bodyPr wrap="none"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smtClean="0">
                <a:latin typeface="微软雅黑" panose="020b0503020204020204" pitchFamily="34" charset="-122"/>
                <a:ea typeface="微软雅黑" panose="020b0503020204020204" pitchFamily="34" charset="-122"/>
              </a:rPr>
              <a:t>旅游组织的分类</a:t>
            </a:r>
          </a:p>
        </p:txBody>
      </p:sp>
      <p:sp>
        <p:nvSpPr>
          <p:cNvPr id="20" name="矩形 19"/>
          <p:cNvSpPr/>
          <p:nvPr/>
        </p:nvSpPr>
        <p:spPr>
          <a:xfrm>
            <a:off x="1035002" y="443481"/>
            <a:ext cx="2742019" cy="667555"/>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lnSpc>
                <a:spcPct val="112000"/>
              </a:lnSpc>
              <a:defRPr/>
            </a:pPr>
            <a:r>
              <a:rPr lang="zh-CN" altLang="en-US" sz="3600" b="1" smtClean="0">
                <a:solidFill>
                  <a:schemeClr val="accent4">
                    <a:lumMod val="20000"/>
                    <a:lumOff val="80000"/>
                  </a:schemeClr>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课堂小结</a:t>
            </a:r>
          </a:p>
        </p:txBody>
      </p:sp>
      <p:sp>
        <p:nvSpPr>
          <p:cNvPr id="18" name="Arrow: Pentagon 25"/>
          <p:cNvSpPr/>
          <p:nvPr/>
        </p:nvSpPr>
        <p:spPr>
          <a:xfrm>
            <a:off x="4752476" y="3712613"/>
            <a:ext cx="446495" cy="267605"/>
          </a:xfrm>
          <a:prstGeom prst="homePlate">
            <a:avLst/>
          </a:prstGeom>
          <a:solidFill>
            <a:srgbClr val="AF935C"/>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anchor="ctr">
            <a:normAutofit fontScale="70000" lnSpcReduction="20000"/>
          </a:bodyP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r>
              <a:rPr lang="en-US" sz="2000" smtClean="0">
                <a:latin typeface="微软雅黑" panose="020b0503020204020204" pitchFamily="34" charset="-122"/>
                <a:ea typeface="微软雅黑" panose="020b0503020204020204" pitchFamily="34" charset="-122"/>
              </a:rPr>
              <a:t>03</a:t>
            </a:r>
            <a:endParaRPr lang="en-US" sz="2000">
              <a:latin typeface="微软雅黑" panose="020b0503020204020204" pitchFamily="34" charset="-122"/>
              <a:ea typeface="微软雅黑" panose="020b0503020204020204" pitchFamily="34" charset="-122"/>
            </a:endParaRPr>
          </a:p>
        </p:txBody>
      </p:sp>
      <p:sp>
        <p:nvSpPr>
          <p:cNvPr id="19" name="Rectangle 26"/>
          <p:cNvSpPr/>
          <p:nvPr/>
        </p:nvSpPr>
        <p:spPr>
          <a:xfrm>
            <a:off x="5237914" y="3581091"/>
            <a:ext cx="2742261" cy="514315"/>
          </a:xfrm>
          <a:prstGeom prst="rect">
            <a:avLst/>
          </a:prstGeom>
        </p:spPr>
        <p:txBody>
          <a:bodyPr wrap="none"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smtClean="0">
                <a:latin typeface="微软雅黑" panose="020b0503020204020204" pitchFamily="34" charset="-122"/>
                <a:ea typeface="微软雅黑" panose="020b0503020204020204" pitchFamily="34" charset="-122"/>
              </a:rPr>
              <a:t>旅游组织的作用</a:t>
            </a:r>
            <a:endParaRPr lang="zh-CN" altLang="en-US" sz="2000" smtClean="0">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par>
                          <p:cTn id="8" fill="hold" nodeType="afterGroup">
                            <p:stCondLst>
                              <p:cond delay="500"/>
                            </p:stCondLst>
                            <p:childTnLst>
                              <p:par>
                                <p:cTn id="9" presetID="22" presetClass="entr" presetSubtype="4" dur="50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down)">
                                      <p:cBhvr>
                                        <p:cTn id="11" dur="500"/>
                                        <p:tgtEl>
                                          <p:spTgt spid="16"/>
                                        </p:tgtEl>
                                      </p:cBhvr>
                                    </p:animEffect>
                                  </p:childTnLst>
                                </p:cTn>
                              </p:par>
                            </p:childTnLst>
                          </p:cTn>
                        </p:par>
                        <p:par>
                          <p:cTn id="12" fill="hold" nodeType="afterGroup">
                            <p:stCondLst>
                              <p:cond delay="1000"/>
                            </p:stCondLst>
                            <p:childTnLst>
                              <p:par>
                                <p:cTn id="13" presetID="22" presetClass="entr" presetSubtype="4" dur="500" fill="hold" grpId="0" nodeType="after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wipe(down)">
                                      <p:cBhvr>
                                        <p:cTn id="15" dur="500"/>
                                        <p:tgtEl>
                                          <p:spTgt spid="15"/>
                                        </p:tgtEl>
                                      </p:cBhvr>
                                    </p:animEffect>
                                  </p:childTnLst>
                                </p:cTn>
                              </p:par>
                            </p:childTnLst>
                          </p:cTn>
                        </p:par>
                        <p:par>
                          <p:cTn id="16" fill="hold" nodeType="afterGroup">
                            <p:stCondLst>
                              <p:cond delay="1500"/>
                            </p:stCondLst>
                            <p:childTnLst>
                              <p:par>
                                <p:cTn id="17" presetID="22" presetClass="entr" presetSubtype="4" dur="500" fill="hold" grpId="0" nodeType="after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wipe(down)">
                                      <p:cBhvr>
                                        <p:cTn id="19" dur="500"/>
                                        <p:tgtEl>
                                          <p:spTgt spid="17"/>
                                        </p:tgtEl>
                                      </p:cBhvr>
                                    </p:animEffect>
                                  </p:childTnLst>
                                </p:cTn>
                              </p:par>
                            </p:childTnLst>
                          </p:cTn>
                        </p:par>
                        <p:par>
                          <p:cTn id="20" fill="hold" nodeType="afterGroup">
                            <p:stCondLst>
                              <p:cond delay="2000"/>
                            </p:stCondLst>
                            <p:childTnLst>
                              <p:par>
                                <p:cTn id="21" presetID="22" presetClass="entr" presetSubtype="4" dur="500" fill="hold" grpId="0" nodeType="after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wipe(down)">
                                      <p:cBhvr>
                                        <p:cTn id="23" dur="500"/>
                                        <p:tgtEl>
                                          <p:spTgt spid="18"/>
                                        </p:tgtEl>
                                      </p:cBhvr>
                                    </p:animEffect>
                                  </p:childTnLst>
                                </p:cTn>
                              </p:par>
                            </p:childTnLst>
                          </p:cTn>
                        </p:par>
                        <p:par>
                          <p:cTn id="24" fill="hold" nodeType="afterGroup">
                            <p:stCondLst>
                              <p:cond delay="2500"/>
                            </p:stCondLst>
                            <p:childTnLst>
                              <p:par>
                                <p:cTn id="25" presetID="22" presetClass="entr" presetSubtype="4" dur="500" fill="hold" grpId="0" nodeType="after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wipe(down)">
                                      <p:cBhvr>
                                        <p:cTn id="2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6" grpId="0"/>
      <p:bldP spid="17" grpId="0"/>
      <p:bldP spid="18" grpId="0"/>
      <p:bldP spid="19"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3"/>
          <p:cNvSpPr>
            <a:spLocks noChangeArrowheads="1"/>
          </p:cNvSpPr>
          <p:nvPr/>
        </p:nvSpPr>
        <p:spPr bwMode="auto">
          <a:xfrm>
            <a:off x="0" y="3353755"/>
            <a:ext cx="9128760" cy="1043065"/>
          </a:xfrm>
          <a:prstGeom prst="rect">
            <a:avLst/>
          </a:prstGeom>
          <a:solidFill>
            <a:schemeClr val="tx1">
              <a:lumMod val="95000"/>
              <a:lumOff val="5000"/>
            </a:schemeClr>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3" name="矩形 4"/>
          <p:cNvSpPr>
            <a:spLocks noChangeArrowheads="1"/>
          </p:cNvSpPr>
          <p:nvPr/>
        </p:nvSpPr>
        <p:spPr bwMode="auto">
          <a:xfrm>
            <a:off x="11324" y="0"/>
            <a:ext cx="8968723" cy="3361375"/>
          </a:xfrm>
          <a:prstGeom prst="rect">
            <a:avLst/>
          </a:prstGeom>
          <a:blipFill dpi="0" rotWithShape="1">
            <a:blip r:embed="rId3"/>
            <a:stretch>
              <a:fillRect/>
            </a:stretch>
          </a:blipFill>
          <a:ln>
            <a:noFill/>
          </a:ln>
          <a:extLst>
            <a:ext uri="{91240B29-F687-4F45-9708-019B960494DF}">
              <a14:hiddenLine xmlns:a14="http://schemas.microsoft.com/office/drawing/2010/main" xmlns="" w="12700">
                <a:solidFill>
                  <a:srgbClr val="42719B"/>
                </a:solidFill>
                <a:bevel/>
              </a14:hiddenLine>
            </a:ext>
          </a:ex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4" name="椭圆 5"/>
          <p:cNvSpPr>
            <a:spLocks noChangeArrowheads="1"/>
          </p:cNvSpPr>
          <p:nvPr/>
        </p:nvSpPr>
        <p:spPr bwMode="auto">
          <a:xfrm>
            <a:off x="1246901" y="2529490"/>
            <a:ext cx="2289142" cy="2289142"/>
          </a:xfrm>
          <a:prstGeom prst="ellipse">
            <a:avLst/>
          </a:prstGeom>
          <a:solidFill>
            <a:schemeClr val="bg1"/>
          </a:solidFill>
          <a:ln w="101600" cap="flat" cmpd="sng">
            <a:solidFill>
              <a:srgbClr val="AF935C"/>
            </a:solidFill>
            <a:beve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 name="文本框 6"/>
          <p:cNvSpPr>
            <a:spLocks noChangeArrowheads="1"/>
          </p:cNvSpPr>
          <p:nvPr/>
        </p:nvSpPr>
        <p:spPr bwMode="auto">
          <a:xfrm>
            <a:off x="2006410" y="2803432"/>
            <a:ext cx="588509" cy="14465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8800" b="1" smtClean="0">
                <a:solidFill>
                  <a:srgbClr val="313030"/>
                </a:solidFill>
                <a:latin typeface="方正姚体" panose="02010601030101010101" pitchFamily="2" charset="-122"/>
                <a:ea typeface="方正姚体" panose="02010601030101010101" pitchFamily="2" charset="-122"/>
                <a:sym typeface="方正姚体" panose="02010601030101010101" pitchFamily="2" charset="-122"/>
              </a:rPr>
              <a:t>2</a:t>
            </a:r>
            <a:endParaRPr lang="zh-CN" altLang="en-US" sz="8800" b="1">
              <a:solidFill>
                <a:srgbClr val="313030"/>
              </a:solidFill>
              <a:latin typeface="方正姚体" panose="02010601030101010101" pitchFamily="2" charset="-122"/>
              <a:ea typeface="方正姚体" panose="02010601030101010101" pitchFamily="2" charset="-122"/>
              <a:sym typeface="方正姚体" panose="02010601030101010101" pitchFamily="2" charset="-122"/>
            </a:endParaRPr>
          </a:p>
        </p:txBody>
      </p:sp>
      <p:sp>
        <p:nvSpPr>
          <p:cNvPr id="7" name="文本框 8"/>
          <p:cNvSpPr>
            <a:spLocks noChangeArrowheads="1"/>
          </p:cNvSpPr>
          <p:nvPr/>
        </p:nvSpPr>
        <p:spPr bwMode="auto">
          <a:xfrm>
            <a:off x="3891898" y="3513051"/>
            <a:ext cx="5008262" cy="11387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000" smtClean="0">
                <a:solidFill>
                  <a:schemeClr val="bg1"/>
                </a:solidFill>
                <a:latin typeface="方正姚体" panose="02010601030101010101" pitchFamily="2" charset="-122"/>
                <a:ea typeface="方正姚体" panose="02010601030101010101" pitchFamily="2" charset="-122"/>
                <a:sym typeface="方正姚体" panose="02010601030101010101" pitchFamily="2" charset="-122"/>
              </a:rPr>
              <a:t>    国际旅游组织</a:t>
            </a:r>
            <a:endParaRPr lang="zh-CN" altLang="en-US" sz="4000">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a:p>
            <a:endParaRPr lang="zh-CN" altLang="en-US" sz="1400">
              <a:solidFill>
                <a:schemeClr val="bg1"/>
              </a:solidFill>
              <a:latin typeface="Calibri" panose="020f0502020204030204" pitchFamily="34" charset="0"/>
              <a:ea typeface="Calibri" panose="020f0502020204030204" pitchFamily="34" charset="0"/>
              <a:cs typeface="Calibri" panose="020f0502020204030204" pitchFamily="34" charset="0"/>
              <a:sym typeface="Calibri" panose="020f0502020204030204" pitchFamily="34" charset="0"/>
            </a:endParaRPr>
          </a:p>
          <a:p>
            <a:endParaRPr lang="zh-CN" altLang="en-US" sz="1400">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24"/>
          <p:cNvGrpSpPr/>
          <p:nvPr/>
        </p:nvGrpSpPr>
        <p:grpSpPr>
          <a:xfrm>
            <a:off x="9737" y="0"/>
            <a:ext cx="1192988" cy="659027"/>
            <a:chOff x="7891460" y="1375766"/>
            <a:chExt cx="1215234" cy="1424584"/>
          </a:xfrm>
        </p:grpSpPr>
        <p:sp>
          <p:nvSpPr>
            <p:cNvPr id="26" name="等腰三角形 25"/>
            <p:cNvSpPr/>
            <p:nvPr/>
          </p:nvSpPr>
          <p:spPr>
            <a:xfrm rot="5400000">
              <a:off x="7677626" y="1589600"/>
              <a:ext cx="1424584" cy="996916"/>
            </a:xfrm>
            <a:prstGeom prst="triangle">
              <a:avLst/>
            </a:prstGeom>
            <a:solidFill>
              <a:schemeClr val="tx1">
                <a:lumMod val="75000"/>
                <a:lumOff val="2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27" name="等腰三角形 26"/>
            <p:cNvSpPr/>
            <p:nvPr/>
          </p:nvSpPr>
          <p:spPr>
            <a:xfrm rot="3590589">
              <a:off x="8136387" y="1619589"/>
              <a:ext cx="887335" cy="1053279"/>
            </a:xfrm>
            <a:prstGeom prst="triangle">
              <a:avLst/>
            </a:prstGeom>
            <a:solidFill>
              <a:schemeClr val="accent4">
                <a:lumMod val="50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28" name="TextBox 27"/>
          <p:cNvSpPr txBox="1"/>
          <p:nvPr/>
        </p:nvSpPr>
        <p:spPr>
          <a:xfrm>
            <a:off x="0" y="153933"/>
            <a:ext cx="978195"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第二节</a:t>
            </a:r>
            <a:endParaRPr lang="zh-CN" altLang="en-US" b="1">
              <a:solidFill>
                <a:schemeClr val="bg1"/>
              </a:solidFill>
            </a:endParaRPr>
          </a:p>
        </p:txBody>
      </p:sp>
      <p:sp>
        <p:nvSpPr>
          <p:cNvPr id="37" name="矩形 36"/>
          <p:cNvSpPr/>
          <p:nvPr/>
        </p:nvSpPr>
        <p:spPr>
          <a:xfrm>
            <a:off x="1145673" y="229414"/>
            <a:ext cx="2908742" cy="273094"/>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8" name="矩形 37"/>
          <p:cNvSpPr/>
          <p:nvPr/>
        </p:nvSpPr>
        <p:spPr>
          <a:xfrm>
            <a:off x="4149306" y="231579"/>
            <a:ext cx="4850232" cy="265777"/>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9" name="Rectangle 5"/>
          <p:cNvSpPr>
            <a:spLocks noChangeArrowheads="1"/>
          </p:cNvSpPr>
          <p:nvPr/>
        </p:nvSpPr>
        <p:spPr bwMode="auto">
          <a:xfrm rot="16200000">
            <a:off x="7442601" y="94940"/>
            <a:ext cx="634120" cy="444240"/>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2000" b="1" i="0" u="none" strike="noStrike" kern="0" cap="none" spc="0" normalizeH="0" baseline="0">
              <a:ln>
                <a:noFill/>
              </a:ln>
              <a:solidFill>
                <a:srgbClr val="F9F9F9"/>
              </a:solidFill>
              <a:effectLst/>
              <a:uLnTx/>
              <a:uFillTx/>
              <a:latin typeface="微软雅黑" panose="020b0503020204020204" pitchFamily="34" charset="-122"/>
              <a:ea typeface="微软雅黑" panose="020b0503020204020204" pitchFamily="34" charset="-122"/>
            </a:endParaRPr>
          </a:p>
        </p:txBody>
      </p:sp>
      <p:sp>
        <p:nvSpPr>
          <p:cNvPr id="40" name="TextBox 15"/>
          <p:cNvSpPr txBox="1"/>
          <p:nvPr/>
        </p:nvSpPr>
        <p:spPr>
          <a:xfrm>
            <a:off x="7537538" y="100449"/>
            <a:ext cx="444242"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14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pPr algn="ctr"/>
              <a:t>22</a:t>
            </a:fld>
            <a:r>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2000" b="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1" name="矩形 40"/>
          <p:cNvSpPr/>
          <p:nvPr/>
        </p:nvSpPr>
        <p:spPr>
          <a:xfrm>
            <a:off x="1152974" y="219744"/>
            <a:ext cx="2893806"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1400" b="1" smtClean="0">
                <a:solidFill>
                  <a:schemeClr val="bg1"/>
                </a:solidFill>
                <a:latin typeface="微软雅黑" panose="020b0503020204020204" pitchFamily="34" charset="-122"/>
                <a:ea typeface="微软雅黑" panose="020b0503020204020204" pitchFamily="34" charset="-122"/>
              </a:rPr>
              <a:t>一、国际旅游组织的产生与发展</a:t>
            </a:r>
          </a:p>
        </p:txBody>
      </p:sp>
      <p:sp>
        <p:nvSpPr>
          <p:cNvPr id="42" name="矩形 41"/>
          <p:cNvSpPr/>
          <p:nvPr/>
        </p:nvSpPr>
        <p:spPr>
          <a:xfrm>
            <a:off x="3568563" y="206895"/>
            <a:ext cx="5043543"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1400" b="1" smtClean="0">
                <a:solidFill>
                  <a:schemeClr val="bg1"/>
                </a:solidFill>
                <a:latin typeface="微软雅黑" panose="020b0503020204020204" pitchFamily="34" charset="-122"/>
                <a:ea typeface="微软雅黑" panose="020b0503020204020204" pitchFamily="34" charset="-122"/>
              </a:rPr>
              <a:t>  </a:t>
            </a:r>
          </a:p>
        </p:txBody>
      </p:sp>
      <p:sp>
        <p:nvSpPr>
          <p:cNvPr id="18" name="矩形 25"/>
          <p:cNvSpPr>
            <a:spLocks noChangeArrowheads="1"/>
          </p:cNvSpPr>
          <p:nvPr/>
        </p:nvSpPr>
        <p:spPr bwMode="auto">
          <a:xfrm>
            <a:off x="5348377" y="1119862"/>
            <a:ext cx="3159677" cy="3279609"/>
          </a:xfrm>
          <a:prstGeom prst="rect">
            <a:avLst/>
          </a:prstGeom>
          <a:blipFill dpi="0" rotWithShape="1">
            <a:blip r:embed="rId3"/>
            <a:stretch>
              <a:fillRect/>
            </a:stretch>
          </a:blipFill>
          <a:ln>
            <a:noFill/>
          </a:ln>
          <a:extLst>
            <a:ext uri="{91240B29-F687-4F45-9708-019B960494DF}">
              <a14:hiddenLine xmlns:a14="http://schemas.microsoft.com/office/drawing/2010/main" xmlns="" w="12700">
                <a:solidFill>
                  <a:srgbClr val="42719B"/>
                </a:solidFill>
                <a:bevel/>
              </a14:hiddenLine>
            </a:ext>
          </a:ex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19" name="矩形 24"/>
          <p:cNvSpPr>
            <a:spLocks noChangeArrowheads="1"/>
          </p:cNvSpPr>
          <p:nvPr/>
        </p:nvSpPr>
        <p:spPr bwMode="auto">
          <a:xfrm>
            <a:off x="5142099" y="1574653"/>
            <a:ext cx="3268036" cy="2222638"/>
          </a:xfrm>
          <a:prstGeom prst="rect">
            <a:avLst/>
          </a:prstGeom>
          <a:noFill/>
          <a:ln w="22225" cap="flat" cmpd="sng">
            <a:solidFill>
              <a:srgbClr val="ECD15A"/>
            </a:solidFill>
            <a:bevel/>
          </a:ln>
          <a:extLst>
            <a:ext uri="{909E8E84-426E-40DD-AFC4-6F175D3DCCD1}">
              <a14:hiddenFill xmlns:a14="http://schemas.microsoft.com/office/drawing/2010/main" xmlns="">
                <a:solidFill>
                  <a:srgbClr val="FFFFFF"/>
                </a:solidFill>
              </a14:hiddenFill>
            </a:ext>
          </a:ex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29" name="矩形 29"/>
          <p:cNvSpPr>
            <a:spLocks noChangeArrowheads="1"/>
          </p:cNvSpPr>
          <p:nvPr/>
        </p:nvSpPr>
        <p:spPr bwMode="auto">
          <a:xfrm>
            <a:off x="7315897" y="3450683"/>
            <a:ext cx="1244910" cy="1043065"/>
          </a:xfrm>
          <a:prstGeom prst="rect">
            <a:avLst/>
          </a:prstGeom>
          <a:noFill/>
          <a:ln w="22225" cap="flat" cmpd="sng">
            <a:solidFill>
              <a:srgbClr val="ECD15A"/>
            </a:solidFill>
            <a:bevel/>
          </a:ln>
          <a:extLst>
            <a:ext uri="{909E8E84-426E-40DD-AFC4-6F175D3DCCD1}">
              <a14:hiddenFill xmlns:a14="http://schemas.microsoft.com/office/drawing/2010/main" xmlns="">
                <a:solidFill>
                  <a:srgbClr val="FFFFFF"/>
                </a:solidFill>
              </a14:hiddenFill>
            </a:ext>
          </a:ex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32" name="椭圆 30"/>
          <p:cNvSpPr>
            <a:spLocks noChangeArrowheads="1"/>
          </p:cNvSpPr>
          <p:nvPr/>
        </p:nvSpPr>
        <p:spPr bwMode="auto">
          <a:xfrm>
            <a:off x="436862" y="1094725"/>
            <a:ext cx="551867" cy="551867"/>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33" name="椭圆 31"/>
          <p:cNvSpPr>
            <a:spLocks noChangeArrowheads="1"/>
          </p:cNvSpPr>
          <p:nvPr/>
        </p:nvSpPr>
        <p:spPr bwMode="auto">
          <a:xfrm>
            <a:off x="453337" y="2206837"/>
            <a:ext cx="551867" cy="550701"/>
          </a:xfrm>
          <a:prstGeom prst="ellipse">
            <a:avLst/>
          </a:prstGeom>
          <a:solidFill>
            <a:srgbClr val="000000"/>
          </a:solidFill>
          <a:ln>
            <a:noFill/>
          </a:ln>
          <a:extLst>
            <a:ext uri="{91240B29-F687-4F45-9708-019B960494DF}">
              <a14:hiddenLine xmlns:a14="http://schemas.microsoft.com/office/drawing/2010/main" xmlns="" w="25400">
                <a:solidFill>
                  <a:srgbClr val="42719B"/>
                </a:solidFill>
                <a:bevel/>
              </a14:hiddenLine>
            </a:ext>
          </a:ex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34" name="椭圆 32"/>
          <p:cNvSpPr>
            <a:spLocks noChangeArrowheads="1"/>
          </p:cNvSpPr>
          <p:nvPr/>
        </p:nvSpPr>
        <p:spPr bwMode="auto">
          <a:xfrm>
            <a:off x="445099" y="3383687"/>
            <a:ext cx="551867" cy="551868"/>
          </a:xfrm>
          <a:prstGeom prst="ellipse">
            <a:avLst/>
          </a:prstGeom>
          <a:solidFill>
            <a:srgbClr val="AF935C"/>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grpSp>
        <p:nvGrpSpPr>
          <p:cNvPr id="35" name="组合 34"/>
          <p:cNvGrpSpPr/>
          <p:nvPr/>
        </p:nvGrpSpPr>
        <p:grpSpPr>
          <a:xfrm>
            <a:off x="573370" y="1260402"/>
            <a:ext cx="270683" cy="205346"/>
            <a:chExt cx="509646" cy="387231"/>
          </a:xfrm>
        </p:grpSpPr>
        <p:sp>
          <p:nvSpPr>
            <p:cNvPr id="36" name="Freeform 20"/>
            <p:cNvSpPr>
              <a:spLocks noEditPoints="1" noChangeArrowheads="1"/>
            </p:cNvSpPr>
            <p:nvPr/>
          </p:nvSpPr>
          <p:spPr bwMode="auto">
            <a:xfrm>
              <a:off x="0" y="51839"/>
              <a:ext cx="337890" cy="335392"/>
            </a:xfrm>
            <a:custGeom>
              <a:gdLst>
                <a:gd name="T0" fmla="*/ 229 w 229"/>
                <a:gd name="T1" fmla="*/ 128 h 227"/>
                <a:gd name="T2" fmla="*/ 229 w 229"/>
                <a:gd name="T3" fmla="*/ 98 h 227"/>
                <a:gd name="T4" fmla="*/ 206 w 229"/>
                <a:gd name="T5" fmla="*/ 93 h 227"/>
                <a:gd name="T6" fmla="*/ 200 w 229"/>
                <a:gd name="T7" fmla="*/ 76 h 227"/>
                <a:gd name="T8" fmla="*/ 216 w 229"/>
                <a:gd name="T9" fmla="*/ 58 h 227"/>
                <a:gd name="T10" fmla="*/ 198 w 229"/>
                <a:gd name="T11" fmla="*/ 34 h 227"/>
                <a:gd name="T12" fmla="*/ 176 w 229"/>
                <a:gd name="T13" fmla="*/ 44 h 227"/>
                <a:gd name="T14" fmla="*/ 161 w 229"/>
                <a:gd name="T15" fmla="*/ 33 h 227"/>
                <a:gd name="T16" fmla="*/ 164 w 229"/>
                <a:gd name="T17" fmla="*/ 9 h 227"/>
                <a:gd name="T18" fmla="*/ 135 w 229"/>
                <a:gd name="T19" fmla="*/ 0 h 227"/>
                <a:gd name="T20" fmla="*/ 123 w 229"/>
                <a:gd name="T21" fmla="*/ 20 h 227"/>
                <a:gd name="T22" fmla="*/ 114 w 229"/>
                <a:gd name="T23" fmla="*/ 20 h 227"/>
                <a:gd name="T24" fmla="*/ 105 w 229"/>
                <a:gd name="T25" fmla="*/ 20 h 227"/>
                <a:gd name="T26" fmla="*/ 93 w 229"/>
                <a:gd name="T27" fmla="*/ 0 h 227"/>
                <a:gd name="T28" fmla="*/ 65 w 229"/>
                <a:gd name="T29" fmla="*/ 9 h 227"/>
                <a:gd name="T30" fmla="*/ 67 w 229"/>
                <a:gd name="T31" fmla="*/ 33 h 227"/>
                <a:gd name="T32" fmla="*/ 52 w 229"/>
                <a:gd name="T33" fmla="*/ 44 h 227"/>
                <a:gd name="T34" fmla="*/ 30 w 229"/>
                <a:gd name="T35" fmla="*/ 34 h 227"/>
                <a:gd name="T36" fmla="*/ 13 w 229"/>
                <a:gd name="T37" fmla="*/ 58 h 227"/>
                <a:gd name="T38" fmla="*/ 29 w 229"/>
                <a:gd name="T39" fmla="*/ 76 h 227"/>
                <a:gd name="T40" fmla="*/ 23 w 229"/>
                <a:gd name="T41" fmla="*/ 94 h 227"/>
                <a:gd name="T42" fmla="*/ 0 w 229"/>
                <a:gd name="T43" fmla="*/ 98 h 227"/>
                <a:gd name="T44" fmla="*/ 0 w 229"/>
                <a:gd name="T45" fmla="*/ 128 h 227"/>
                <a:gd name="T46" fmla="*/ 23 w 229"/>
                <a:gd name="T47" fmla="*/ 133 h 227"/>
                <a:gd name="T48" fmla="*/ 29 w 229"/>
                <a:gd name="T49" fmla="*/ 151 h 227"/>
                <a:gd name="T50" fmla="*/ 13 w 229"/>
                <a:gd name="T51" fmla="*/ 169 h 227"/>
                <a:gd name="T52" fmla="*/ 31 w 229"/>
                <a:gd name="T53" fmla="*/ 193 h 227"/>
                <a:gd name="T54" fmla="*/ 52 w 229"/>
                <a:gd name="T55" fmla="*/ 183 h 227"/>
                <a:gd name="T56" fmla="*/ 67 w 229"/>
                <a:gd name="T57" fmla="*/ 194 h 227"/>
                <a:gd name="T58" fmla="*/ 65 w 229"/>
                <a:gd name="T59" fmla="*/ 218 h 227"/>
                <a:gd name="T60" fmla="*/ 93 w 229"/>
                <a:gd name="T61" fmla="*/ 227 h 227"/>
                <a:gd name="T62" fmla="*/ 105 w 229"/>
                <a:gd name="T63" fmla="*/ 206 h 227"/>
                <a:gd name="T64" fmla="*/ 114 w 229"/>
                <a:gd name="T65" fmla="*/ 207 h 227"/>
                <a:gd name="T66" fmla="*/ 124 w 229"/>
                <a:gd name="T67" fmla="*/ 206 h 227"/>
                <a:gd name="T68" fmla="*/ 135 w 229"/>
                <a:gd name="T69" fmla="*/ 227 h 227"/>
                <a:gd name="T70" fmla="*/ 164 w 229"/>
                <a:gd name="T71" fmla="*/ 217 h 227"/>
                <a:gd name="T72" fmla="*/ 161 w 229"/>
                <a:gd name="T73" fmla="*/ 194 h 227"/>
                <a:gd name="T74" fmla="*/ 176 w 229"/>
                <a:gd name="T75" fmla="*/ 183 h 227"/>
                <a:gd name="T76" fmla="*/ 198 w 229"/>
                <a:gd name="T77" fmla="*/ 193 h 227"/>
                <a:gd name="T78" fmla="*/ 216 w 229"/>
                <a:gd name="T79" fmla="*/ 168 h 227"/>
                <a:gd name="T80" fmla="*/ 200 w 229"/>
                <a:gd name="T81" fmla="*/ 151 h 227"/>
                <a:gd name="T82" fmla="*/ 206 w 229"/>
                <a:gd name="T83" fmla="*/ 133 h 227"/>
                <a:gd name="T84" fmla="*/ 229 w 229"/>
                <a:gd name="T85" fmla="*/ 128 h 227"/>
                <a:gd name="T86" fmla="*/ 114 w 229"/>
                <a:gd name="T87" fmla="*/ 180 h 227"/>
                <a:gd name="T88" fmla="*/ 47 w 229"/>
                <a:gd name="T89" fmla="*/ 113 h 227"/>
                <a:gd name="T90" fmla="*/ 114 w 229"/>
                <a:gd name="T91" fmla="*/ 46 h 227"/>
                <a:gd name="T92" fmla="*/ 181 w 229"/>
                <a:gd name="T93" fmla="*/ 113 h 227"/>
                <a:gd name="T94" fmla="*/ 114 w 229"/>
                <a:gd name="T95" fmla="*/ 180 h 227"/>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29"/>
                <a:gd name="T145" fmla="*/ 0 h 227"/>
                <a:gd name="T146" fmla="*/ 229 w 229"/>
                <a:gd name="T147" fmla="*/ 227 h 227"/>
              </a:gd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29" h="226">
                  <a:moveTo>
                    <a:pt x="229" y="128"/>
                  </a:moveTo>
                  <a:cubicBezTo>
                    <a:pt x="229" y="98"/>
                    <a:pt x="229" y="98"/>
                    <a:pt x="229" y="98"/>
                  </a:cubicBezTo>
                  <a:cubicBezTo>
                    <a:pt x="206" y="93"/>
                    <a:pt x="206" y="93"/>
                    <a:pt x="206" y="93"/>
                  </a:cubicBezTo>
                  <a:cubicBezTo>
                    <a:pt x="204" y="87"/>
                    <a:pt x="202" y="81"/>
                    <a:pt x="200" y="76"/>
                  </a:cubicBezTo>
                  <a:cubicBezTo>
                    <a:pt x="216" y="58"/>
                    <a:pt x="216" y="58"/>
                    <a:pt x="216" y="58"/>
                  </a:cubicBezTo>
                  <a:cubicBezTo>
                    <a:pt x="198" y="34"/>
                    <a:pt x="198" y="34"/>
                    <a:pt x="198" y="34"/>
                  </a:cubicBezTo>
                  <a:cubicBezTo>
                    <a:pt x="176" y="44"/>
                    <a:pt x="176" y="44"/>
                    <a:pt x="176" y="44"/>
                  </a:cubicBezTo>
                  <a:cubicBezTo>
                    <a:pt x="172" y="39"/>
                    <a:pt x="167" y="36"/>
                    <a:pt x="161" y="33"/>
                  </a:cubicBezTo>
                  <a:cubicBezTo>
                    <a:pt x="164" y="9"/>
                    <a:pt x="164" y="9"/>
                    <a:pt x="164" y="9"/>
                  </a:cubicBezTo>
                  <a:cubicBezTo>
                    <a:pt x="135" y="0"/>
                    <a:pt x="135" y="0"/>
                    <a:pt x="135" y="0"/>
                  </a:cubicBezTo>
                  <a:cubicBezTo>
                    <a:pt x="123" y="20"/>
                    <a:pt x="123" y="20"/>
                    <a:pt x="123" y="20"/>
                  </a:cubicBezTo>
                  <a:cubicBezTo>
                    <a:pt x="120" y="20"/>
                    <a:pt x="117" y="20"/>
                    <a:pt x="114" y="20"/>
                  </a:cubicBezTo>
                  <a:cubicBezTo>
                    <a:pt x="111" y="20"/>
                    <a:pt x="108" y="20"/>
                    <a:pt x="105" y="20"/>
                  </a:cubicBezTo>
                  <a:cubicBezTo>
                    <a:pt x="93" y="0"/>
                    <a:pt x="93" y="0"/>
                    <a:pt x="93" y="0"/>
                  </a:cubicBezTo>
                  <a:cubicBezTo>
                    <a:pt x="65" y="9"/>
                    <a:pt x="65" y="9"/>
                    <a:pt x="65" y="9"/>
                  </a:cubicBezTo>
                  <a:cubicBezTo>
                    <a:pt x="67" y="33"/>
                    <a:pt x="67" y="33"/>
                    <a:pt x="67" y="33"/>
                  </a:cubicBezTo>
                  <a:cubicBezTo>
                    <a:pt x="62" y="36"/>
                    <a:pt x="57" y="39"/>
                    <a:pt x="52" y="44"/>
                  </a:cubicBezTo>
                  <a:cubicBezTo>
                    <a:pt x="30" y="34"/>
                    <a:pt x="30" y="34"/>
                    <a:pt x="30" y="34"/>
                  </a:cubicBezTo>
                  <a:cubicBezTo>
                    <a:pt x="13" y="58"/>
                    <a:pt x="13" y="58"/>
                    <a:pt x="13" y="58"/>
                  </a:cubicBezTo>
                  <a:cubicBezTo>
                    <a:pt x="29" y="76"/>
                    <a:pt x="29" y="76"/>
                    <a:pt x="29" y="76"/>
                  </a:cubicBezTo>
                  <a:cubicBezTo>
                    <a:pt x="26" y="81"/>
                    <a:pt x="24" y="87"/>
                    <a:pt x="23" y="94"/>
                  </a:cubicBezTo>
                  <a:cubicBezTo>
                    <a:pt x="0" y="98"/>
                    <a:pt x="0" y="98"/>
                    <a:pt x="0" y="98"/>
                  </a:cubicBezTo>
                  <a:cubicBezTo>
                    <a:pt x="0" y="128"/>
                    <a:pt x="0" y="128"/>
                    <a:pt x="0" y="128"/>
                  </a:cubicBezTo>
                  <a:cubicBezTo>
                    <a:pt x="23" y="133"/>
                    <a:pt x="23" y="133"/>
                    <a:pt x="23" y="133"/>
                  </a:cubicBezTo>
                  <a:cubicBezTo>
                    <a:pt x="24" y="139"/>
                    <a:pt x="26" y="145"/>
                    <a:pt x="29" y="151"/>
                  </a:cubicBezTo>
                  <a:cubicBezTo>
                    <a:pt x="13" y="169"/>
                    <a:pt x="13" y="169"/>
                    <a:pt x="13" y="169"/>
                  </a:cubicBezTo>
                  <a:cubicBezTo>
                    <a:pt x="31" y="193"/>
                    <a:pt x="31" y="193"/>
                    <a:pt x="31" y="193"/>
                  </a:cubicBezTo>
                  <a:cubicBezTo>
                    <a:pt x="52" y="183"/>
                    <a:pt x="52" y="183"/>
                    <a:pt x="52" y="183"/>
                  </a:cubicBezTo>
                  <a:cubicBezTo>
                    <a:pt x="57" y="187"/>
                    <a:pt x="62" y="191"/>
                    <a:pt x="67" y="194"/>
                  </a:cubicBezTo>
                  <a:cubicBezTo>
                    <a:pt x="65" y="218"/>
                    <a:pt x="65" y="218"/>
                    <a:pt x="65" y="218"/>
                  </a:cubicBezTo>
                  <a:cubicBezTo>
                    <a:pt x="93" y="227"/>
                    <a:pt x="93" y="227"/>
                    <a:pt x="93" y="227"/>
                  </a:cubicBezTo>
                  <a:cubicBezTo>
                    <a:pt x="105" y="206"/>
                    <a:pt x="105" y="206"/>
                    <a:pt x="105" y="206"/>
                  </a:cubicBezTo>
                  <a:cubicBezTo>
                    <a:pt x="108" y="207"/>
                    <a:pt x="111" y="207"/>
                    <a:pt x="114" y="207"/>
                  </a:cubicBezTo>
                  <a:cubicBezTo>
                    <a:pt x="117" y="207"/>
                    <a:pt x="121" y="207"/>
                    <a:pt x="124" y="206"/>
                  </a:cubicBezTo>
                  <a:cubicBezTo>
                    <a:pt x="135" y="227"/>
                    <a:pt x="135" y="227"/>
                    <a:pt x="135" y="227"/>
                  </a:cubicBezTo>
                  <a:cubicBezTo>
                    <a:pt x="164" y="217"/>
                    <a:pt x="164" y="217"/>
                    <a:pt x="164" y="217"/>
                  </a:cubicBezTo>
                  <a:cubicBezTo>
                    <a:pt x="161" y="194"/>
                    <a:pt x="161" y="194"/>
                    <a:pt x="161" y="194"/>
                  </a:cubicBezTo>
                  <a:cubicBezTo>
                    <a:pt x="167" y="191"/>
                    <a:pt x="172" y="187"/>
                    <a:pt x="176" y="183"/>
                  </a:cubicBezTo>
                  <a:cubicBezTo>
                    <a:pt x="198" y="193"/>
                    <a:pt x="198" y="193"/>
                    <a:pt x="198" y="193"/>
                  </a:cubicBezTo>
                  <a:cubicBezTo>
                    <a:pt x="216" y="168"/>
                    <a:pt x="216" y="168"/>
                    <a:pt x="216" y="168"/>
                  </a:cubicBezTo>
                  <a:cubicBezTo>
                    <a:pt x="200" y="151"/>
                    <a:pt x="200" y="151"/>
                    <a:pt x="200" y="151"/>
                  </a:cubicBezTo>
                  <a:cubicBezTo>
                    <a:pt x="202" y="145"/>
                    <a:pt x="204" y="139"/>
                    <a:pt x="206" y="133"/>
                  </a:cubicBezTo>
                  <a:lnTo>
                    <a:pt x="229" y="128"/>
                  </a:lnTo>
                  <a:close/>
                  <a:moveTo>
                    <a:pt x="114" y="180"/>
                  </a:moveTo>
                  <a:cubicBezTo>
                    <a:pt x="77" y="180"/>
                    <a:pt x="47" y="150"/>
                    <a:pt x="47" y="113"/>
                  </a:cubicBezTo>
                  <a:cubicBezTo>
                    <a:pt x="47" y="76"/>
                    <a:pt x="77" y="46"/>
                    <a:pt x="114" y="46"/>
                  </a:cubicBezTo>
                  <a:cubicBezTo>
                    <a:pt x="151" y="46"/>
                    <a:pt x="181" y="76"/>
                    <a:pt x="181" y="113"/>
                  </a:cubicBezTo>
                  <a:cubicBezTo>
                    <a:pt x="181" y="150"/>
                    <a:pt x="151" y="180"/>
                    <a:pt x="114" y="180"/>
                  </a:cubicBezTo>
                  <a:close/>
                </a:path>
              </a:pathLst>
            </a:custGeom>
            <a:solidFill>
              <a:srgbClr val="000000"/>
            </a:solidFill>
            <a:ln>
              <a:noFill/>
            </a:ln>
            <a:extLst>
              <a:ext uri="{91240B29-F687-4F45-9708-019B960494DF}">
                <a14:hiddenLine xmlns:a14="http://schemas.microsoft.com/office/drawing/2010/main" xmlns="" w="9525">
                  <a:solidFill>
                    <a:srgbClr val="000000"/>
                  </a:solidFill>
                  <a:bevel/>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sz="1470">
                <a:solidFill>
                  <a:srgbClr val="000000"/>
                </a:solidFill>
                <a:latin typeface="Calibri" panose="020f0502020204030204" pitchFamily="34" charset="0"/>
                <a:sym typeface="宋体" panose="02010600030101010101" pitchFamily="2" charset="-122"/>
              </a:endParaRPr>
            </a:p>
          </p:txBody>
        </p:sp>
        <p:sp>
          <p:nvSpPr>
            <p:cNvPr id="43" name="Freeform 21"/>
            <p:cNvSpPr>
              <a:spLocks noEditPoints="1" noChangeArrowheads="1"/>
            </p:cNvSpPr>
            <p:nvPr/>
          </p:nvSpPr>
          <p:spPr bwMode="auto">
            <a:xfrm>
              <a:off x="309785" y="0"/>
              <a:ext cx="199861" cy="199861"/>
            </a:xfrm>
            <a:custGeom>
              <a:gdLst>
                <a:gd name="T0" fmla="*/ 135 w 135"/>
                <a:gd name="T1" fmla="*/ 76 h 135"/>
                <a:gd name="T2" fmla="*/ 135 w 135"/>
                <a:gd name="T3" fmla="*/ 58 h 135"/>
                <a:gd name="T4" fmla="*/ 122 w 135"/>
                <a:gd name="T5" fmla="*/ 55 h 135"/>
                <a:gd name="T6" fmla="*/ 118 w 135"/>
                <a:gd name="T7" fmla="*/ 45 h 135"/>
                <a:gd name="T8" fmla="*/ 128 w 135"/>
                <a:gd name="T9" fmla="*/ 34 h 135"/>
                <a:gd name="T10" fmla="*/ 117 w 135"/>
                <a:gd name="T11" fmla="*/ 20 h 135"/>
                <a:gd name="T12" fmla="*/ 104 w 135"/>
                <a:gd name="T13" fmla="*/ 26 h 135"/>
                <a:gd name="T14" fmla="*/ 96 w 135"/>
                <a:gd name="T15" fmla="*/ 19 h 135"/>
                <a:gd name="T16" fmla="*/ 97 w 135"/>
                <a:gd name="T17" fmla="*/ 5 h 135"/>
                <a:gd name="T18" fmla="*/ 80 w 135"/>
                <a:gd name="T19" fmla="*/ 0 h 135"/>
                <a:gd name="T20" fmla="*/ 73 w 135"/>
                <a:gd name="T21" fmla="*/ 12 h 135"/>
                <a:gd name="T22" fmla="*/ 67 w 135"/>
                <a:gd name="T23" fmla="*/ 12 h 135"/>
                <a:gd name="T24" fmla="*/ 62 w 135"/>
                <a:gd name="T25" fmla="*/ 12 h 135"/>
                <a:gd name="T26" fmla="*/ 55 w 135"/>
                <a:gd name="T27" fmla="*/ 0 h 135"/>
                <a:gd name="T28" fmla="*/ 38 w 135"/>
                <a:gd name="T29" fmla="*/ 5 h 135"/>
                <a:gd name="T30" fmla="*/ 39 w 135"/>
                <a:gd name="T31" fmla="*/ 19 h 135"/>
                <a:gd name="T32" fmla="*/ 30 w 135"/>
                <a:gd name="T33" fmla="*/ 26 h 135"/>
                <a:gd name="T34" fmla="*/ 18 w 135"/>
                <a:gd name="T35" fmla="*/ 20 h 135"/>
                <a:gd name="T36" fmla="*/ 7 w 135"/>
                <a:gd name="T37" fmla="*/ 34 h 135"/>
                <a:gd name="T38" fmla="*/ 17 w 135"/>
                <a:gd name="T39" fmla="*/ 45 h 135"/>
                <a:gd name="T40" fmla="*/ 13 w 135"/>
                <a:gd name="T41" fmla="*/ 55 h 135"/>
                <a:gd name="T42" fmla="*/ 0 w 135"/>
                <a:gd name="T43" fmla="*/ 58 h 135"/>
                <a:gd name="T44" fmla="*/ 0 w 135"/>
                <a:gd name="T45" fmla="*/ 76 h 135"/>
                <a:gd name="T46" fmla="*/ 13 w 135"/>
                <a:gd name="T47" fmla="*/ 79 h 135"/>
                <a:gd name="T48" fmla="*/ 17 w 135"/>
                <a:gd name="T49" fmla="*/ 90 h 135"/>
                <a:gd name="T50" fmla="*/ 7 w 135"/>
                <a:gd name="T51" fmla="*/ 100 h 135"/>
                <a:gd name="T52" fmla="*/ 18 w 135"/>
                <a:gd name="T53" fmla="*/ 114 h 135"/>
                <a:gd name="T54" fmla="*/ 31 w 135"/>
                <a:gd name="T55" fmla="*/ 109 h 135"/>
                <a:gd name="T56" fmla="*/ 39 w 135"/>
                <a:gd name="T57" fmla="*/ 115 h 135"/>
                <a:gd name="T58" fmla="*/ 38 w 135"/>
                <a:gd name="T59" fmla="*/ 129 h 135"/>
                <a:gd name="T60" fmla="*/ 55 w 135"/>
                <a:gd name="T61" fmla="*/ 135 h 135"/>
                <a:gd name="T62" fmla="*/ 62 w 135"/>
                <a:gd name="T63" fmla="*/ 122 h 135"/>
                <a:gd name="T64" fmla="*/ 68 w 135"/>
                <a:gd name="T65" fmla="*/ 123 h 135"/>
                <a:gd name="T66" fmla="*/ 73 w 135"/>
                <a:gd name="T67" fmla="*/ 122 h 135"/>
                <a:gd name="T68" fmla="*/ 80 w 135"/>
                <a:gd name="T69" fmla="*/ 135 h 135"/>
                <a:gd name="T70" fmla="*/ 97 w 135"/>
                <a:gd name="T71" fmla="*/ 129 h 135"/>
                <a:gd name="T72" fmla="*/ 96 w 135"/>
                <a:gd name="T73" fmla="*/ 115 h 135"/>
                <a:gd name="T74" fmla="*/ 104 w 135"/>
                <a:gd name="T75" fmla="*/ 109 h 135"/>
                <a:gd name="T76" fmla="*/ 117 w 135"/>
                <a:gd name="T77" fmla="*/ 114 h 135"/>
                <a:gd name="T78" fmla="*/ 128 w 135"/>
                <a:gd name="T79" fmla="*/ 100 h 135"/>
                <a:gd name="T80" fmla="*/ 118 w 135"/>
                <a:gd name="T81" fmla="*/ 89 h 135"/>
                <a:gd name="T82" fmla="*/ 122 w 135"/>
                <a:gd name="T83" fmla="*/ 79 h 135"/>
                <a:gd name="T84" fmla="*/ 135 w 135"/>
                <a:gd name="T85" fmla="*/ 76 h 135"/>
                <a:gd name="T86" fmla="*/ 67 w 135"/>
                <a:gd name="T87" fmla="*/ 107 h 135"/>
                <a:gd name="T88" fmla="*/ 28 w 135"/>
                <a:gd name="T89" fmla="*/ 67 h 135"/>
                <a:gd name="T90" fmla="*/ 67 w 135"/>
                <a:gd name="T91" fmla="*/ 27 h 135"/>
                <a:gd name="T92" fmla="*/ 107 w 135"/>
                <a:gd name="T93" fmla="*/ 67 h 135"/>
                <a:gd name="T94" fmla="*/ 67 w 135"/>
                <a:gd name="T95" fmla="*/ 107 h 135"/>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35"/>
                <a:gd name="T145" fmla="*/ 0 h 135"/>
                <a:gd name="T146" fmla="*/ 135 w 135"/>
                <a:gd name="T147" fmla="*/ 135 h 135"/>
              </a:gd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35" h="135">
                  <a:moveTo>
                    <a:pt x="135" y="76"/>
                  </a:moveTo>
                  <a:cubicBezTo>
                    <a:pt x="135" y="58"/>
                    <a:pt x="135" y="58"/>
                    <a:pt x="135" y="58"/>
                  </a:cubicBezTo>
                  <a:cubicBezTo>
                    <a:pt x="122" y="55"/>
                    <a:pt x="122" y="55"/>
                    <a:pt x="122" y="55"/>
                  </a:cubicBezTo>
                  <a:cubicBezTo>
                    <a:pt x="121" y="52"/>
                    <a:pt x="120" y="48"/>
                    <a:pt x="118" y="45"/>
                  </a:cubicBezTo>
                  <a:cubicBezTo>
                    <a:pt x="128" y="34"/>
                    <a:pt x="128" y="34"/>
                    <a:pt x="128" y="34"/>
                  </a:cubicBezTo>
                  <a:cubicBezTo>
                    <a:pt x="117" y="20"/>
                    <a:pt x="117" y="20"/>
                    <a:pt x="117" y="20"/>
                  </a:cubicBezTo>
                  <a:cubicBezTo>
                    <a:pt x="104" y="26"/>
                    <a:pt x="104" y="26"/>
                    <a:pt x="104" y="26"/>
                  </a:cubicBezTo>
                  <a:cubicBezTo>
                    <a:pt x="102" y="23"/>
                    <a:pt x="99" y="21"/>
                    <a:pt x="96" y="19"/>
                  </a:cubicBezTo>
                  <a:cubicBezTo>
                    <a:pt x="97" y="5"/>
                    <a:pt x="97" y="5"/>
                    <a:pt x="97" y="5"/>
                  </a:cubicBezTo>
                  <a:cubicBezTo>
                    <a:pt x="80" y="0"/>
                    <a:pt x="80" y="0"/>
                    <a:pt x="80" y="0"/>
                  </a:cubicBezTo>
                  <a:cubicBezTo>
                    <a:pt x="73" y="12"/>
                    <a:pt x="73" y="12"/>
                    <a:pt x="73" y="12"/>
                  </a:cubicBezTo>
                  <a:cubicBezTo>
                    <a:pt x="71" y="12"/>
                    <a:pt x="69" y="12"/>
                    <a:pt x="67" y="12"/>
                  </a:cubicBezTo>
                  <a:cubicBezTo>
                    <a:pt x="66" y="12"/>
                    <a:pt x="64" y="12"/>
                    <a:pt x="62" y="12"/>
                  </a:cubicBezTo>
                  <a:cubicBezTo>
                    <a:pt x="55" y="0"/>
                    <a:pt x="55" y="0"/>
                    <a:pt x="55" y="0"/>
                  </a:cubicBezTo>
                  <a:cubicBezTo>
                    <a:pt x="38" y="5"/>
                    <a:pt x="38" y="5"/>
                    <a:pt x="38" y="5"/>
                  </a:cubicBezTo>
                  <a:cubicBezTo>
                    <a:pt x="39" y="19"/>
                    <a:pt x="39" y="19"/>
                    <a:pt x="39" y="19"/>
                  </a:cubicBezTo>
                  <a:cubicBezTo>
                    <a:pt x="36" y="21"/>
                    <a:pt x="33" y="23"/>
                    <a:pt x="30" y="26"/>
                  </a:cubicBezTo>
                  <a:cubicBezTo>
                    <a:pt x="18" y="20"/>
                    <a:pt x="18" y="20"/>
                    <a:pt x="18" y="20"/>
                  </a:cubicBezTo>
                  <a:cubicBezTo>
                    <a:pt x="7" y="34"/>
                    <a:pt x="7" y="34"/>
                    <a:pt x="7" y="34"/>
                  </a:cubicBezTo>
                  <a:cubicBezTo>
                    <a:pt x="17" y="45"/>
                    <a:pt x="17" y="45"/>
                    <a:pt x="17" y="45"/>
                  </a:cubicBezTo>
                  <a:cubicBezTo>
                    <a:pt x="15" y="48"/>
                    <a:pt x="14" y="52"/>
                    <a:pt x="13" y="55"/>
                  </a:cubicBezTo>
                  <a:cubicBezTo>
                    <a:pt x="0" y="58"/>
                    <a:pt x="0" y="58"/>
                    <a:pt x="0" y="58"/>
                  </a:cubicBezTo>
                  <a:cubicBezTo>
                    <a:pt x="0" y="76"/>
                    <a:pt x="0" y="76"/>
                    <a:pt x="0" y="76"/>
                  </a:cubicBezTo>
                  <a:cubicBezTo>
                    <a:pt x="13" y="79"/>
                    <a:pt x="13" y="79"/>
                    <a:pt x="13" y="79"/>
                  </a:cubicBezTo>
                  <a:cubicBezTo>
                    <a:pt x="14" y="83"/>
                    <a:pt x="15" y="86"/>
                    <a:pt x="17" y="90"/>
                  </a:cubicBezTo>
                  <a:cubicBezTo>
                    <a:pt x="7" y="100"/>
                    <a:pt x="7" y="100"/>
                    <a:pt x="7" y="100"/>
                  </a:cubicBezTo>
                  <a:cubicBezTo>
                    <a:pt x="18" y="114"/>
                    <a:pt x="18" y="114"/>
                    <a:pt x="18" y="114"/>
                  </a:cubicBezTo>
                  <a:cubicBezTo>
                    <a:pt x="31" y="109"/>
                    <a:pt x="31" y="109"/>
                    <a:pt x="31" y="109"/>
                  </a:cubicBezTo>
                  <a:cubicBezTo>
                    <a:pt x="33" y="111"/>
                    <a:pt x="36" y="113"/>
                    <a:pt x="39" y="115"/>
                  </a:cubicBezTo>
                  <a:cubicBezTo>
                    <a:pt x="38" y="129"/>
                    <a:pt x="38" y="129"/>
                    <a:pt x="38" y="129"/>
                  </a:cubicBezTo>
                  <a:cubicBezTo>
                    <a:pt x="55" y="135"/>
                    <a:pt x="55" y="135"/>
                    <a:pt x="55" y="135"/>
                  </a:cubicBezTo>
                  <a:cubicBezTo>
                    <a:pt x="62" y="122"/>
                    <a:pt x="62" y="122"/>
                    <a:pt x="62" y="122"/>
                  </a:cubicBezTo>
                  <a:cubicBezTo>
                    <a:pt x="64" y="123"/>
                    <a:pt x="66" y="123"/>
                    <a:pt x="68" y="123"/>
                  </a:cubicBezTo>
                  <a:cubicBezTo>
                    <a:pt x="69" y="123"/>
                    <a:pt x="71" y="123"/>
                    <a:pt x="73" y="122"/>
                  </a:cubicBezTo>
                  <a:cubicBezTo>
                    <a:pt x="80" y="135"/>
                    <a:pt x="80" y="135"/>
                    <a:pt x="80" y="135"/>
                  </a:cubicBezTo>
                  <a:cubicBezTo>
                    <a:pt x="97" y="129"/>
                    <a:pt x="97" y="129"/>
                    <a:pt x="97" y="129"/>
                  </a:cubicBezTo>
                  <a:cubicBezTo>
                    <a:pt x="96" y="115"/>
                    <a:pt x="96" y="115"/>
                    <a:pt x="96" y="115"/>
                  </a:cubicBezTo>
                  <a:cubicBezTo>
                    <a:pt x="99" y="113"/>
                    <a:pt x="102" y="111"/>
                    <a:pt x="104" y="109"/>
                  </a:cubicBezTo>
                  <a:cubicBezTo>
                    <a:pt x="117" y="114"/>
                    <a:pt x="117" y="114"/>
                    <a:pt x="117" y="114"/>
                  </a:cubicBezTo>
                  <a:cubicBezTo>
                    <a:pt x="128" y="100"/>
                    <a:pt x="128" y="100"/>
                    <a:pt x="128" y="100"/>
                  </a:cubicBezTo>
                  <a:cubicBezTo>
                    <a:pt x="118" y="89"/>
                    <a:pt x="118" y="89"/>
                    <a:pt x="118" y="89"/>
                  </a:cubicBezTo>
                  <a:cubicBezTo>
                    <a:pt x="120" y="86"/>
                    <a:pt x="121" y="83"/>
                    <a:pt x="122" y="79"/>
                  </a:cubicBezTo>
                  <a:lnTo>
                    <a:pt x="135" y="76"/>
                  </a:lnTo>
                  <a:close/>
                  <a:moveTo>
                    <a:pt x="67" y="107"/>
                  </a:moveTo>
                  <a:cubicBezTo>
                    <a:pt x="46" y="107"/>
                    <a:pt x="28" y="89"/>
                    <a:pt x="28" y="67"/>
                  </a:cubicBezTo>
                  <a:cubicBezTo>
                    <a:pt x="28" y="45"/>
                    <a:pt x="46" y="27"/>
                    <a:pt x="67" y="27"/>
                  </a:cubicBezTo>
                  <a:cubicBezTo>
                    <a:pt x="89" y="27"/>
                    <a:pt x="107" y="45"/>
                    <a:pt x="107" y="67"/>
                  </a:cubicBezTo>
                  <a:cubicBezTo>
                    <a:pt x="107" y="89"/>
                    <a:pt x="89" y="107"/>
                    <a:pt x="67" y="107"/>
                  </a:cubicBezTo>
                  <a:close/>
                </a:path>
              </a:pathLst>
            </a:custGeom>
            <a:solidFill>
              <a:srgbClr val="000000"/>
            </a:solidFill>
            <a:ln>
              <a:noFill/>
            </a:ln>
            <a:extLst>
              <a:ext uri="{91240B29-F687-4F45-9708-019B960494DF}">
                <a14:hiddenLine xmlns:a14="http://schemas.microsoft.com/office/drawing/2010/main" xmlns="" w="9525">
                  <a:solidFill>
                    <a:srgbClr val="000000"/>
                  </a:solidFill>
                  <a:bevel/>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sz="1470">
                <a:solidFill>
                  <a:srgbClr val="000000"/>
                </a:solidFill>
                <a:latin typeface="Calibri" panose="020f0502020204030204" pitchFamily="34" charset="0"/>
                <a:sym typeface="宋体" panose="02010600030101010101" pitchFamily="2" charset="-122"/>
              </a:endParaRPr>
            </a:p>
          </p:txBody>
        </p:sp>
      </p:grpSp>
      <p:grpSp>
        <p:nvGrpSpPr>
          <p:cNvPr id="44" name="组合 40"/>
          <p:cNvGrpSpPr/>
          <p:nvPr/>
        </p:nvGrpSpPr>
        <p:grpSpPr>
          <a:xfrm>
            <a:off x="624777" y="3521362"/>
            <a:ext cx="183178" cy="233348"/>
            <a:chExt cx="563562" cy="720725"/>
          </a:xfrm>
        </p:grpSpPr>
        <p:sp>
          <p:nvSpPr>
            <p:cNvPr id="45" name="Freeform 32"/>
            <p:cNvSpPr>
              <a:spLocks noChangeArrowheads="1"/>
            </p:cNvSpPr>
            <p:nvPr/>
          </p:nvSpPr>
          <p:spPr bwMode="auto">
            <a:xfrm>
              <a:off x="209550" y="0"/>
              <a:ext cx="142875" cy="720725"/>
            </a:xfrm>
            <a:custGeom>
              <a:gdLst>
                <a:gd name="T0" fmla="*/ 64 w 64"/>
                <a:gd name="T1" fmla="*/ 289 h 321"/>
                <a:gd name="T2" fmla="*/ 32 w 64"/>
                <a:gd name="T3" fmla="*/ 321 h 321"/>
                <a:gd name="T4" fmla="*/ 0 w 64"/>
                <a:gd name="T5" fmla="*/ 289 h 321"/>
                <a:gd name="T6" fmla="*/ 0 w 64"/>
                <a:gd name="T7" fmla="*/ 32 h 321"/>
                <a:gd name="T8" fmla="*/ 32 w 64"/>
                <a:gd name="T9" fmla="*/ 0 h 321"/>
                <a:gd name="T10" fmla="*/ 64 w 64"/>
                <a:gd name="T11" fmla="*/ 32 h 321"/>
                <a:gd name="T12" fmla="*/ 64 w 64"/>
                <a:gd name="T13" fmla="*/ 289 h 321"/>
                <a:gd name="T14" fmla="*/ 0 60000 65536"/>
                <a:gd name="T15" fmla="*/ 0 60000 65536"/>
                <a:gd name="T16" fmla="*/ 0 60000 65536"/>
                <a:gd name="T17" fmla="*/ 0 60000 65536"/>
                <a:gd name="T18" fmla="*/ 0 60000 65536"/>
                <a:gd name="T19" fmla="*/ 0 60000 65536"/>
                <a:gd name="T20" fmla="*/ 0 60000 65536"/>
                <a:gd name="T21" fmla="*/ 0 w 64"/>
                <a:gd name="T22" fmla="*/ 0 h 321"/>
                <a:gd name="T23" fmla="*/ 64 w 64"/>
                <a:gd name="T24" fmla="*/ 321 h 321"/>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64" h="321">
                  <a:moveTo>
                    <a:pt x="64" y="289"/>
                  </a:moveTo>
                  <a:cubicBezTo>
                    <a:pt x="64" y="307"/>
                    <a:pt x="49" y="321"/>
                    <a:pt x="32" y="321"/>
                  </a:cubicBezTo>
                  <a:cubicBezTo>
                    <a:pt x="14" y="321"/>
                    <a:pt x="0" y="307"/>
                    <a:pt x="0" y="289"/>
                  </a:cubicBezTo>
                  <a:cubicBezTo>
                    <a:pt x="0" y="32"/>
                    <a:pt x="0" y="32"/>
                    <a:pt x="0" y="32"/>
                  </a:cubicBezTo>
                  <a:cubicBezTo>
                    <a:pt x="0" y="14"/>
                    <a:pt x="14" y="0"/>
                    <a:pt x="32" y="0"/>
                  </a:cubicBezTo>
                  <a:cubicBezTo>
                    <a:pt x="49" y="0"/>
                    <a:pt x="64" y="14"/>
                    <a:pt x="64" y="32"/>
                  </a:cubicBezTo>
                  <a:lnTo>
                    <a:pt x="64" y="289"/>
                  </a:lnTo>
                  <a:close/>
                </a:path>
              </a:pathLst>
            </a:custGeom>
            <a:solidFill>
              <a:srgbClr val="000000"/>
            </a:solidFill>
            <a:ln>
              <a:noFill/>
            </a:ln>
            <a:extLst>
              <a:ext uri="{91240B29-F687-4F45-9708-019B960494DF}">
                <a14:hiddenLine xmlns:a14="http://schemas.microsoft.com/office/drawing/2010/main" xmlns="" w="9525">
                  <a:solidFill>
                    <a:srgbClr val="000000"/>
                  </a:solidFill>
                  <a:bevel/>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anose="020f0502020204030204" pitchFamily="34" charset="0"/>
                <a:sym typeface="宋体" panose="02010600030101010101" pitchFamily="2" charset="-122"/>
              </a:endParaRPr>
            </a:p>
          </p:txBody>
        </p:sp>
        <p:sp>
          <p:nvSpPr>
            <p:cNvPr id="46" name="Freeform 33"/>
            <p:cNvSpPr>
              <a:spLocks noChangeArrowheads="1"/>
            </p:cNvSpPr>
            <p:nvPr/>
          </p:nvSpPr>
          <p:spPr bwMode="auto">
            <a:xfrm>
              <a:off x="0" y="439737"/>
              <a:ext cx="141288" cy="280988"/>
            </a:xfrm>
            <a:custGeom>
              <a:gdLst>
                <a:gd name="T0" fmla="*/ 63 w 63"/>
                <a:gd name="T1" fmla="*/ 93 h 125"/>
                <a:gd name="T2" fmla="*/ 32 w 63"/>
                <a:gd name="T3" fmla="*/ 125 h 125"/>
                <a:gd name="T4" fmla="*/ 0 w 63"/>
                <a:gd name="T5" fmla="*/ 93 h 125"/>
                <a:gd name="T6" fmla="*/ 0 w 63"/>
                <a:gd name="T7" fmla="*/ 32 h 125"/>
                <a:gd name="T8" fmla="*/ 32 w 63"/>
                <a:gd name="T9" fmla="*/ 0 h 125"/>
                <a:gd name="T10" fmla="*/ 63 w 63"/>
                <a:gd name="T11" fmla="*/ 32 h 125"/>
                <a:gd name="T12" fmla="*/ 63 w 63"/>
                <a:gd name="T13" fmla="*/ 93 h 125"/>
                <a:gd name="T14" fmla="*/ 0 60000 65536"/>
                <a:gd name="T15" fmla="*/ 0 60000 65536"/>
                <a:gd name="T16" fmla="*/ 0 60000 65536"/>
                <a:gd name="T17" fmla="*/ 0 60000 65536"/>
                <a:gd name="T18" fmla="*/ 0 60000 65536"/>
                <a:gd name="T19" fmla="*/ 0 60000 65536"/>
                <a:gd name="T20" fmla="*/ 0 60000 65536"/>
                <a:gd name="T21" fmla="*/ 0 w 63"/>
                <a:gd name="T22" fmla="*/ 0 h 125"/>
                <a:gd name="T23" fmla="*/ 63 w 63"/>
                <a:gd name="T24" fmla="*/ 125 h 125"/>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62" h="125">
                  <a:moveTo>
                    <a:pt x="63" y="93"/>
                  </a:moveTo>
                  <a:cubicBezTo>
                    <a:pt x="63" y="111"/>
                    <a:pt x="49" y="125"/>
                    <a:pt x="32" y="125"/>
                  </a:cubicBezTo>
                  <a:cubicBezTo>
                    <a:pt x="14" y="125"/>
                    <a:pt x="0" y="111"/>
                    <a:pt x="0" y="93"/>
                  </a:cubicBezTo>
                  <a:cubicBezTo>
                    <a:pt x="0" y="32"/>
                    <a:pt x="0" y="32"/>
                    <a:pt x="0" y="32"/>
                  </a:cubicBezTo>
                  <a:cubicBezTo>
                    <a:pt x="0" y="14"/>
                    <a:pt x="14" y="0"/>
                    <a:pt x="32" y="0"/>
                  </a:cubicBezTo>
                  <a:cubicBezTo>
                    <a:pt x="49" y="0"/>
                    <a:pt x="63" y="14"/>
                    <a:pt x="63" y="32"/>
                  </a:cubicBezTo>
                  <a:lnTo>
                    <a:pt x="63" y="93"/>
                  </a:lnTo>
                  <a:close/>
                </a:path>
              </a:pathLst>
            </a:custGeom>
            <a:solidFill>
              <a:srgbClr val="000000"/>
            </a:solidFill>
            <a:ln>
              <a:noFill/>
            </a:ln>
            <a:extLst>
              <a:ext uri="{91240B29-F687-4F45-9708-019B960494DF}">
                <a14:hiddenLine xmlns:a14="http://schemas.microsoft.com/office/drawing/2010/main" xmlns="" w="9525">
                  <a:solidFill>
                    <a:srgbClr val="000000"/>
                  </a:solidFill>
                  <a:bevel/>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anose="020f0502020204030204" pitchFamily="34" charset="0"/>
                <a:sym typeface="宋体" panose="02010600030101010101" pitchFamily="2" charset="-122"/>
              </a:endParaRPr>
            </a:p>
          </p:txBody>
        </p:sp>
        <p:sp>
          <p:nvSpPr>
            <p:cNvPr id="47" name="Freeform 34"/>
            <p:cNvSpPr>
              <a:spLocks noChangeArrowheads="1"/>
            </p:cNvSpPr>
            <p:nvPr/>
          </p:nvSpPr>
          <p:spPr bwMode="auto">
            <a:xfrm>
              <a:off x="420687" y="231775"/>
              <a:ext cx="142875" cy="488950"/>
            </a:xfrm>
            <a:custGeom>
              <a:gdLst>
                <a:gd name="T0" fmla="*/ 64 w 64"/>
                <a:gd name="T1" fmla="*/ 186 h 218"/>
                <a:gd name="T2" fmla="*/ 32 w 64"/>
                <a:gd name="T3" fmla="*/ 218 h 218"/>
                <a:gd name="T4" fmla="*/ 0 w 64"/>
                <a:gd name="T5" fmla="*/ 186 h 218"/>
                <a:gd name="T6" fmla="*/ 0 w 64"/>
                <a:gd name="T7" fmla="*/ 32 h 218"/>
                <a:gd name="T8" fmla="*/ 32 w 64"/>
                <a:gd name="T9" fmla="*/ 0 h 218"/>
                <a:gd name="T10" fmla="*/ 64 w 64"/>
                <a:gd name="T11" fmla="*/ 32 h 218"/>
                <a:gd name="T12" fmla="*/ 64 w 64"/>
                <a:gd name="T13" fmla="*/ 186 h 218"/>
                <a:gd name="T14" fmla="*/ 0 60000 65536"/>
                <a:gd name="T15" fmla="*/ 0 60000 65536"/>
                <a:gd name="T16" fmla="*/ 0 60000 65536"/>
                <a:gd name="T17" fmla="*/ 0 60000 65536"/>
                <a:gd name="T18" fmla="*/ 0 60000 65536"/>
                <a:gd name="T19" fmla="*/ 0 60000 65536"/>
                <a:gd name="T20" fmla="*/ 0 60000 65536"/>
                <a:gd name="T21" fmla="*/ 0 w 64"/>
                <a:gd name="T22" fmla="*/ 0 h 218"/>
                <a:gd name="T23" fmla="*/ 64 w 64"/>
                <a:gd name="T24" fmla="*/ 218 h 218"/>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64" h="218">
                  <a:moveTo>
                    <a:pt x="64" y="186"/>
                  </a:moveTo>
                  <a:cubicBezTo>
                    <a:pt x="64" y="204"/>
                    <a:pt x="49" y="218"/>
                    <a:pt x="32" y="218"/>
                  </a:cubicBezTo>
                  <a:cubicBezTo>
                    <a:pt x="14" y="218"/>
                    <a:pt x="0" y="204"/>
                    <a:pt x="0" y="186"/>
                  </a:cubicBezTo>
                  <a:cubicBezTo>
                    <a:pt x="0" y="32"/>
                    <a:pt x="0" y="32"/>
                    <a:pt x="0" y="32"/>
                  </a:cubicBezTo>
                  <a:cubicBezTo>
                    <a:pt x="0" y="14"/>
                    <a:pt x="14" y="0"/>
                    <a:pt x="32" y="0"/>
                  </a:cubicBezTo>
                  <a:cubicBezTo>
                    <a:pt x="49" y="0"/>
                    <a:pt x="64" y="14"/>
                    <a:pt x="64" y="32"/>
                  </a:cubicBezTo>
                  <a:lnTo>
                    <a:pt x="64" y="186"/>
                  </a:lnTo>
                  <a:close/>
                </a:path>
              </a:pathLst>
            </a:custGeom>
            <a:solidFill>
              <a:srgbClr val="000000"/>
            </a:solidFill>
            <a:ln>
              <a:noFill/>
            </a:ln>
            <a:extLst>
              <a:ext uri="{91240B29-F687-4F45-9708-019B960494DF}">
                <a14:hiddenLine xmlns:a14="http://schemas.microsoft.com/office/drawing/2010/main" xmlns="" w="9525">
                  <a:solidFill>
                    <a:srgbClr val="000000"/>
                  </a:solidFill>
                  <a:bevel/>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anose="020f0502020204030204" pitchFamily="34" charset="0"/>
                <a:sym typeface="宋体" panose="02010600030101010101" pitchFamily="2" charset="-122"/>
              </a:endParaRPr>
            </a:p>
          </p:txBody>
        </p:sp>
      </p:grpSp>
      <p:grpSp>
        <p:nvGrpSpPr>
          <p:cNvPr id="48" name="组合 44"/>
          <p:cNvGrpSpPr/>
          <p:nvPr/>
        </p:nvGrpSpPr>
        <p:grpSpPr>
          <a:xfrm>
            <a:off x="634182" y="2362014"/>
            <a:ext cx="212346" cy="238015"/>
            <a:chExt cx="402656" cy="450303"/>
          </a:xfrm>
        </p:grpSpPr>
        <p:sp>
          <p:nvSpPr>
            <p:cNvPr id="49" name="Freeform 108"/>
            <p:cNvSpPr>
              <a:spLocks noEditPoints="1" noChangeArrowheads="1"/>
            </p:cNvSpPr>
            <p:nvPr/>
          </p:nvSpPr>
          <p:spPr bwMode="auto">
            <a:xfrm>
              <a:off x="69134" y="167228"/>
              <a:ext cx="56988" cy="57923"/>
            </a:xfrm>
            <a:custGeom>
              <a:gdLst>
                <a:gd name="T0" fmla="*/ 13 w 26"/>
                <a:gd name="T1" fmla="*/ 0 h 26"/>
                <a:gd name="T2" fmla="*/ 0 w 26"/>
                <a:gd name="T3" fmla="*/ 13 h 26"/>
                <a:gd name="T4" fmla="*/ 13 w 26"/>
                <a:gd name="T5" fmla="*/ 26 h 26"/>
                <a:gd name="T6" fmla="*/ 26 w 26"/>
                <a:gd name="T7" fmla="*/ 13 h 26"/>
                <a:gd name="T8" fmla="*/ 13 w 26"/>
                <a:gd name="T9" fmla="*/ 0 h 26"/>
                <a:gd name="T10" fmla="*/ 13 w 26"/>
                <a:gd name="T11" fmla="*/ 23 h 26"/>
                <a:gd name="T12" fmla="*/ 3 w 26"/>
                <a:gd name="T13" fmla="*/ 13 h 26"/>
                <a:gd name="T14" fmla="*/ 13 w 26"/>
                <a:gd name="T15" fmla="*/ 3 h 26"/>
                <a:gd name="T16" fmla="*/ 23 w 26"/>
                <a:gd name="T17" fmla="*/ 13 h 26"/>
                <a:gd name="T18" fmla="*/ 13 w 26"/>
                <a:gd name="T19" fmla="*/ 23 h 2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6"/>
                <a:gd name="T31" fmla="*/ 0 h 26"/>
                <a:gd name="T32" fmla="*/ 26 w 26"/>
                <a:gd name="T33" fmla="*/ 26 h 26"/>
              </a:gd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6" h="26">
                  <a:moveTo>
                    <a:pt x="13" y="0"/>
                  </a:moveTo>
                  <a:cubicBezTo>
                    <a:pt x="6" y="0"/>
                    <a:pt x="0" y="6"/>
                    <a:pt x="0" y="13"/>
                  </a:cubicBezTo>
                  <a:cubicBezTo>
                    <a:pt x="0" y="20"/>
                    <a:pt x="6" y="26"/>
                    <a:pt x="13" y="26"/>
                  </a:cubicBezTo>
                  <a:cubicBezTo>
                    <a:pt x="20" y="26"/>
                    <a:pt x="26" y="20"/>
                    <a:pt x="26" y="13"/>
                  </a:cubicBezTo>
                  <a:cubicBezTo>
                    <a:pt x="26" y="6"/>
                    <a:pt x="20" y="0"/>
                    <a:pt x="13" y="0"/>
                  </a:cubicBezTo>
                  <a:close/>
                  <a:moveTo>
                    <a:pt x="13" y="23"/>
                  </a:moveTo>
                  <a:cubicBezTo>
                    <a:pt x="8" y="23"/>
                    <a:pt x="3" y="18"/>
                    <a:pt x="3" y="13"/>
                  </a:cubicBezTo>
                  <a:cubicBezTo>
                    <a:pt x="3" y="7"/>
                    <a:pt x="8" y="3"/>
                    <a:pt x="13" y="3"/>
                  </a:cubicBezTo>
                  <a:cubicBezTo>
                    <a:pt x="19" y="3"/>
                    <a:pt x="23" y="7"/>
                    <a:pt x="23" y="13"/>
                  </a:cubicBezTo>
                  <a:cubicBezTo>
                    <a:pt x="23" y="18"/>
                    <a:pt x="19" y="23"/>
                    <a:pt x="13" y="23"/>
                  </a:cubicBezTo>
                  <a:close/>
                </a:path>
              </a:pathLst>
            </a:custGeom>
            <a:solidFill>
              <a:srgbClr val="FFFFFF"/>
            </a:solidFill>
            <a:ln>
              <a:noFill/>
            </a:ln>
            <a:extLst>
              <a:ext uri="{91240B29-F687-4F45-9708-019B960494DF}">
                <a14:hiddenLine xmlns:a14="http://schemas.microsoft.com/office/drawing/2010/main" xmlns="" w="9525">
                  <a:solidFill>
                    <a:srgbClr val="000000"/>
                  </a:solidFill>
                  <a:bevel/>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anose="020f0502020204030204" pitchFamily="34" charset="0"/>
                <a:sym typeface="宋体" panose="02010600030101010101" pitchFamily="2" charset="-122"/>
              </a:endParaRPr>
            </a:p>
          </p:txBody>
        </p:sp>
        <p:sp>
          <p:nvSpPr>
            <p:cNvPr id="50" name="Freeform 109"/>
            <p:cNvSpPr>
              <a:spLocks noEditPoints="1" noChangeArrowheads="1"/>
            </p:cNvSpPr>
            <p:nvPr/>
          </p:nvSpPr>
          <p:spPr bwMode="auto">
            <a:xfrm>
              <a:off x="197125" y="129859"/>
              <a:ext cx="48580" cy="48580"/>
            </a:xfrm>
            <a:custGeom>
              <a:gdLst>
                <a:gd name="T0" fmla="*/ 11 w 22"/>
                <a:gd name="T1" fmla="*/ 0 h 22"/>
                <a:gd name="T2" fmla="*/ 0 w 22"/>
                <a:gd name="T3" fmla="*/ 11 h 22"/>
                <a:gd name="T4" fmla="*/ 11 w 22"/>
                <a:gd name="T5" fmla="*/ 22 h 22"/>
                <a:gd name="T6" fmla="*/ 22 w 22"/>
                <a:gd name="T7" fmla="*/ 11 h 22"/>
                <a:gd name="T8" fmla="*/ 11 w 22"/>
                <a:gd name="T9" fmla="*/ 0 h 22"/>
                <a:gd name="T10" fmla="*/ 11 w 22"/>
                <a:gd name="T11" fmla="*/ 17 h 22"/>
                <a:gd name="T12" fmla="*/ 5 w 22"/>
                <a:gd name="T13" fmla="*/ 11 h 22"/>
                <a:gd name="T14" fmla="*/ 11 w 22"/>
                <a:gd name="T15" fmla="*/ 5 h 22"/>
                <a:gd name="T16" fmla="*/ 17 w 22"/>
                <a:gd name="T17" fmla="*/ 11 h 22"/>
                <a:gd name="T18" fmla="*/ 11 w 22"/>
                <a:gd name="T19" fmla="*/ 17 h 2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
                <a:gd name="T31" fmla="*/ 0 h 22"/>
                <a:gd name="T32" fmla="*/ 22 w 22"/>
                <a:gd name="T33" fmla="*/ 22 h 22"/>
              </a:gd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 h="22">
                  <a:moveTo>
                    <a:pt x="11" y="0"/>
                  </a:moveTo>
                  <a:cubicBezTo>
                    <a:pt x="5" y="0"/>
                    <a:pt x="0" y="5"/>
                    <a:pt x="0" y="11"/>
                  </a:cubicBezTo>
                  <a:cubicBezTo>
                    <a:pt x="0" y="17"/>
                    <a:pt x="5" y="22"/>
                    <a:pt x="11" y="22"/>
                  </a:cubicBezTo>
                  <a:cubicBezTo>
                    <a:pt x="17" y="22"/>
                    <a:pt x="22" y="17"/>
                    <a:pt x="22" y="11"/>
                  </a:cubicBezTo>
                  <a:cubicBezTo>
                    <a:pt x="22" y="5"/>
                    <a:pt x="17" y="0"/>
                    <a:pt x="11" y="0"/>
                  </a:cubicBezTo>
                  <a:close/>
                  <a:moveTo>
                    <a:pt x="11" y="17"/>
                  </a:moveTo>
                  <a:cubicBezTo>
                    <a:pt x="8" y="17"/>
                    <a:pt x="5" y="14"/>
                    <a:pt x="5" y="11"/>
                  </a:cubicBezTo>
                  <a:cubicBezTo>
                    <a:pt x="5" y="8"/>
                    <a:pt x="8" y="5"/>
                    <a:pt x="11" y="5"/>
                  </a:cubicBezTo>
                  <a:cubicBezTo>
                    <a:pt x="14" y="5"/>
                    <a:pt x="17" y="8"/>
                    <a:pt x="17" y="11"/>
                  </a:cubicBezTo>
                  <a:cubicBezTo>
                    <a:pt x="17" y="14"/>
                    <a:pt x="14" y="17"/>
                    <a:pt x="11" y="17"/>
                  </a:cubicBezTo>
                  <a:close/>
                </a:path>
              </a:pathLst>
            </a:custGeom>
            <a:solidFill>
              <a:srgbClr val="FFFFFF"/>
            </a:solidFill>
            <a:ln>
              <a:noFill/>
            </a:ln>
            <a:extLst>
              <a:ext uri="{91240B29-F687-4F45-9708-019B960494DF}">
                <a14:hiddenLine xmlns:a14="http://schemas.microsoft.com/office/drawing/2010/main" xmlns="" w="9525">
                  <a:solidFill>
                    <a:srgbClr val="000000"/>
                  </a:solidFill>
                  <a:bevel/>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anose="020f0502020204030204" pitchFamily="34" charset="0"/>
                <a:sym typeface="宋体" panose="02010600030101010101" pitchFamily="2" charset="-122"/>
              </a:endParaRPr>
            </a:p>
          </p:txBody>
        </p:sp>
        <p:sp>
          <p:nvSpPr>
            <p:cNvPr id="51" name="Freeform 110"/>
            <p:cNvSpPr>
              <a:spLocks noEditPoints="1" noChangeArrowheads="1"/>
            </p:cNvSpPr>
            <p:nvPr/>
          </p:nvSpPr>
          <p:spPr bwMode="auto">
            <a:xfrm>
              <a:off x="82213" y="181242"/>
              <a:ext cx="30830" cy="30830"/>
            </a:xfrm>
            <a:custGeom>
              <a:gdLst>
                <a:gd name="T0" fmla="*/ 7 w 14"/>
                <a:gd name="T1" fmla="*/ 0 h 14"/>
                <a:gd name="T2" fmla="*/ 0 w 14"/>
                <a:gd name="T3" fmla="*/ 7 h 14"/>
                <a:gd name="T4" fmla="*/ 7 w 14"/>
                <a:gd name="T5" fmla="*/ 14 h 14"/>
                <a:gd name="T6" fmla="*/ 14 w 14"/>
                <a:gd name="T7" fmla="*/ 7 h 14"/>
                <a:gd name="T8" fmla="*/ 7 w 14"/>
                <a:gd name="T9" fmla="*/ 0 h 14"/>
                <a:gd name="T10" fmla="*/ 7 w 14"/>
                <a:gd name="T11" fmla="*/ 10 h 14"/>
                <a:gd name="T12" fmla="*/ 4 w 14"/>
                <a:gd name="T13" fmla="*/ 7 h 14"/>
                <a:gd name="T14" fmla="*/ 7 w 14"/>
                <a:gd name="T15" fmla="*/ 3 h 14"/>
                <a:gd name="T16" fmla="*/ 11 w 14"/>
                <a:gd name="T17" fmla="*/ 7 h 14"/>
                <a:gd name="T18" fmla="*/ 7 w 14"/>
                <a:gd name="T19" fmla="*/ 10 h 1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4"/>
                <a:gd name="T31" fmla="*/ 0 h 14"/>
                <a:gd name="T32" fmla="*/ 14 w 14"/>
                <a:gd name="T33" fmla="*/ 14 h 14"/>
              </a:gd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4" h="14">
                  <a:moveTo>
                    <a:pt x="7" y="0"/>
                  </a:moveTo>
                  <a:cubicBezTo>
                    <a:pt x="3" y="0"/>
                    <a:pt x="0" y="3"/>
                    <a:pt x="0" y="7"/>
                  </a:cubicBezTo>
                  <a:cubicBezTo>
                    <a:pt x="0" y="11"/>
                    <a:pt x="3" y="14"/>
                    <a:pt x="7" y="14"/>
                  </a:cubicBezTo>
                  <a:cubicBezTo>
                    <a:pt x="11" y="14"/>
                    <a:pt x="14" y="11"/>
                    <a:pt x="14" y="7"/>
                  </a:cubicBezTo>
                  <a:cubicBezTo>
                    <a:pt x="14" y="3"/>
                    <a:pt x="11" y="0"/>
                    <a:pt x="7" y="0"/>
                  </a:cubicBezTo>
                  <a:close/>
                  <a:moveTo>
                    <a:pt x="7" y="10"/>
                  </a:moveTo>
                  <a:cubicBezTo>
                    <a:pt x="5" y="10"/>
                    <a:pt x="4" y="9"/>
                    <a:pt x="4" y="7"/>
                  </a:cubicBezTo>
                  <a:cubicBezTo>
                    <a:pt x="4" y="5"/>
                    <a:pt x="5" y="3"/>
                    <a:pt x="7" y="3"/>
                  </a:cubicBezTo>
                  <a:cubicBezTo>
                    <a:pt x="9" y="3"/>
                    <a:pt x="11" y="5"/>
                    <a:pt x="11" y="7"/>
                  </a:cubicBezTo>
                  <a:cubicBezTo>
                    <a:pt x="11" y="9"/>
                    <a:pt x="9" y="10"/>
                    <a:pt x="7" y="10"/>
                  </a:cubicBezTo>
                  <a:close/>
                </a:path>
              </a:pathLst>
            </a:custGeom>
            <a:solidFill>
              <a:srgbClr val="FFFFFF"/>
            </a:solidFill>
            <a:ln>
              <a:noFill/>
            </a:ln>
            <a:extLst>
              <a:ext uri="{91240B29-F687-4F45-9708-019B960494DF}">
                <a14:hiddenLine xmlns:a14="http://schemas.microsoft.com/office/drawing/2010/main" xmlns="" w="9525">
                  <a:solidFill>
                    <a:srgbClr val="000000"/>
                  </a:solidFill>
                  <a:bevel/>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anose="020f0502020204030204" pitchFamily="34" charset="0"/>
                <a:sym typeface="宋体" panose="02010600030101010101" pitchFamily="2" charset="-122"/>
              </a:endParaRPr>
            </a:p>
          </p:txBody>
        </p:sp>
        <p:sp>
          <p:nvSpPr>
            <p:cNvPr id="52" name="Freeform 111"/>
            <p:cNvSpPr>
              <a:spLocks noEditPoints="1" noChangeArrowheads="1"/>
            </p:cNvSpPr>
            <p:nvPr/>
          </p:nvSpPr>
          <p:spPr bwMode="auto">
            <a:xfrm>
              <a:off x="172834" y="105568"/>
              <a:ext cx="97161" cy="97161"/>
            </a:xfrm>
            <a:custGeom>
              <a:gdLst>
                <a:gd name="T0" fmla="*/ 22 w 44"/>
                <a:gd name="T1" fmla="*/ 0 h 44"/>
                <a:gd name="T2" fmla="*/ 0 w 44"/>
                <a:gd name="T3" fmla="*/ 22 h 44"/>
                <a:gd name="T4" fmla="*/ 22 w 44"/>
                <a:gd name="T5" fmla="*/ 44 h 44"/>
                <a:gd name="T6" fmla="*/ 44 w 44"/>
                <a:gd name="T7" fmla="*/ 22 h 44"/>
                <a:gd name="T8" fmla="*/ 22 w 44"/>
                <a:gd name="T9" fmla="*/ 0 h 44"/>
                <a:gd name="T10" fmla="*/ 22 w 44"/>
                <a:gd name="T11" fmla="*/ 39 h 44"/>
                <a:gd name="T12" fmla="*/ 5 w 44"/>
                <a:gd name="T13" fmla="*/ 22 h 44"/>
                <a:gd name="T14" fmla="*/ 22 w 44"/>
                <a:gd name="T15" fmla="*/ 6 h 44"/>
                <a:gd name="T16" fmla="*/ 39 w 44"/>
                <a:gd name="T17" fmla="*/ 22 h 44"/>
                <a:gd name="T18" fmla="*/ 22 w 44"/>
                <a:gd name="T19" fmla="*/ 39 h 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4"/>
                <a:gd name="T31" fmla="*/ 0 h 44"/>
                <a:gd name="T32" fmla="*/ 44 w 44"/>
                <a:gd name="T33" fmla="*/ 44 h 44"/>
              </a:gd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4" h="44">
                  <a:moveTo>
                    <a:pt x="22" y="0"/>
                  </a:moveTo>
                  <a:cubicBezTo>
                    <a:pt x="10" y="0"/>
                    <a:pt x="0" y="10"/>
                    <a:pt x="0" y="22"/>
                  </a:cubicBezTo>
                  <a:cubicBezTo>
                    <a:pt x="0" y="34"/>
                    <a:pt x="10" y="44"/>
                    <a:pt x="22" y="44"/>
                  </a:cubicBezTo>
                  <a:cubicBezTo>
                    <a:pt x="34" y="44"/>
                    <a:pt x="44" y="34"/>
                    <a:pt x="44" y="22"/>
                  </a:cubicBezTo>
                  <a:cubicBezTo>
                    <a:pt x="44" y="10"/>
                    <a:pt x="34" y="0"/>
                    <a:pt x="22" y="0"/>
                  </a:cubicBezTo>
                  <a:close/>
                  <a:moveTo>
                    <a:pt x="22" y="39"/>
                  </a:moveTo>
                  <a:cubicBezTo>
                    <a:pt x="13" y="39"/>
                    <a:pt x="5" y="31"/>
                    <a:pt x="5" y="22"/>
                  </a:cubicBezTo>
                  <a:cubicBezTo>
                    <a:pt x="5" y="13"/>
                    <a:pt x="13" y="6"/>
                    <a:pt x="22" y="6"/>
                  </a:cubicBezTo>
                  <a:cubicBezTo>
                    <a:pt x="31" y="6"/>
                    <a:pt x="39" y="13"/>
                    <a:pt x="39" y="22"/>
                  </a:cubicBezTo>
                  <a:cubicBezTo>
                    <a:pt x="39" y="31"/>
                    <a:pt x="31" y="39"/>
                    <a:pt x="22" y="39"/>
                  </a:cubicBezTo>
                  <a:close/>
                </a:path>
              </a:pathLst>
            </a:custGeom>
            <a:solidFill>
              <a:srgbClr val="FFFFFF"/>
            </a:solidFill>
            <a:ln>
              <a:noFill/>
            </a:ln>
            <a:extLst>
              <a:ext uri="{91240B29-F687-4F45-9708-019B960494DF}">
                <a14:hiddenLine xmlns:a14="http://schemas.microsoft.com/office/drawing/2010/main" xmlns="" w="9525">
                  <a:solidFill>
                    <a:srgbClr val="000000"/>
                  </a:solidFill>
                  <a:bevel/>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anose="020f0502020204030204" pitchFamily="34" charset="0"/>
                <a:sym typeface="宋体" panose="02010600030101010101" pitchFamily="2" charset="-122"/>
              </a:endParaRPr>
            </a:p>
          </p:txBody>
        </p:sp>
        <p:sp>
          <p:nvSpPr>
            <p:cNvPr id="53" name="Freeform 112"/>
            <p:cNvSpPr>
              <a:spLocks noEditPoints="1" noChangeArrowheads="1"/>
            </p:cNvSpPr>
            <p:nvPr/>
          </p:nvSpPr>
          <p:spPr bwMode="auto">
            <a:xfrm>
              <a:off x="0" y="0"/>
              <a:ext cx="402656" cy="450303"/>
            </a:xfrm>
            <a:custGeom>
              <a:gdLst>
                <a:gd name="T0" fmla="*/ 157 w 182"/>
                <a:gd name="T1" fmla="*/ 96 h 204"/>
                <a:gd name="T2" fmla="*/ 153 w 182"/>
                <a:gd name="T3" fmla="*/ 48 h 204"/>
                <a:gd name="T4" fmla="*/ 78 w 182"/>
                <a:gd name="T5" fmla="*/ 0 h 204"/>
                <a:gd name="T6" fmla="*/ 1 w 182"/>
                <a:gd name="T7" fmla="*/ 79 h 204"/>
                <a:gd name="T8" fmla="*/ 0 w 182"/>
                <a:gd name="T9" fmla="*/ 204 h 204"/>
                <a:gd name="T10" fmla="*/ 113 w 182"/>
                <a:gd name="T11" fmla="*/ 176 h 204"/>
                <a:gd name="T12" fmla="*/ 147 w 182"/>
                <a:gd name="T13" fmla="*/ 176 h 204"/>
                <a:gd name="T14" fmla="*/ 147 w 182"/>
                <a:gd name="T15" fmla="*/ 176 h 204"/>
                <a:gd name="T16" fmla="*/ 156 w 182"/>
                <a:gd name="T17" fmla="*/ 151 h 204"/>
                <a:gd name="T18" fmla="*/ 146 w 182"/>
                <a:gd name="T19" fmla="*/ 145 h 204"/>
                <a:gd name="T20" fmla="*/ 156 w 182"/>
                <a:gd name="T21" fmla="*/ 140 h 204"/>
                <a:gd name="T22" fmla="*/ 155 w 182"/>
                <a:gd name="T23" fmla="*/ 138 h 204"/>
                <a:gd name="T24" fmla="*/ 170 w 182"/>
                <a:gd name="T25" fmla="*/ 111 h 204"/>
                <a:gd name="T26" fmla="*/ 62 w 182"/>
                <a:gd name="T27" fmla="*/ 93 h 204"/>
                <a:gd name="T28" fmla="*/ 62 w 182"/>
                <a:gd name="T29" fmla="*/ 102 h 204"/>
                <a:gd name="T30" fmla="*/ 54 w 182"/>
                <a:gd name="T31" fmla="*/ 105 h 204"/>
                <a:gd name="T32" fmla="*/ 48 w 182"/>
                <a:gd name="T33" fmla="*/ 110 h 204"/>
                <a:gd name="T34" fmla="*/ 40 w 182"/>
                <a:gd name="T35" fmla="*/ 107 h 204"/>
                <a:gd name="T36" fmla="*/ 32 w 182"/>
                <a:gd name="T37" fmla="*/ 107 h 204"/>
                <a:gd name="T38" fmla="*/ 28 w 182"/>
                <a:gd name="T39" fmla="*/ 99 h 204"/>
                <a:gd name="T40" fmla="*/ 22 w 182"/>
                <a:gd name="T41" fmla="*/ 93 h 204"/>
                <a:gd name="T42" fmla="*/ 26 w 182"/>
                <a:gd name="T43" fmla="*/ 85 h 204"/>
                <a:gd name="T44" fmla="*/ 26 w 182"/>
                <a:gd name="T45" fmla="*/ 76 h 204"/>
                <a:gd name="T46" fmla="*/ 34 w 182"/>
                <a:gd name="T47" fmla="*/ 73 h 204"/>
                <a:gd name="T48" fmla="*/ 40 w 182"/>
                <a:gd name="T49" fmla="*/ 68 h 204"/>
                <a:gd name="T50" fmla="*/ 48 w 182"/>
                <a:gd name="T51" fmla="*/ 71 h 204"/>
                <a:gd name="T52" fmla="*/ 57 w 182"/>
                <a:gd name="T53" fmla="*/ 71 h 204"/>
                <a:gd name="T54" fmla="*/ 60 w 182"/>
                <a:gd name="T55" fmla="*/ 79 h 204"/>
                <a:gd name="T56" fmla="*/ 66 w 182"/>
                <a:gd name="T57" fmla="*/ 85 h 204"/>
                <a:gd name="T58" fmla="*/ 136 w 182"/>
                <a:gd name="T59" fmla="*/ 77 h 204"/>
                <a:gd name="T60" fmla="*/ 126 w 182"/>
                <a:gd name="T61" fmla="*/ 87 h 204"/>
                <a:gd name="T62" fmla="*/ 121 w 182"/>
                <a:gd name="T63" fmla="*/ 100 h 204"/>
                <a:gd name="T64" fmla="*/ 107 w 182"/>
                <a:gd name="T65" fmla="*/ 100 h 204"/>
                <a:gd name="T66" fmla="*/ 94 w 182"/>
                <a:gd name="T67" fmla="*/ 105 h 204"/>
                <a:gd name="T68" fmla="*/ 83 w 182"/>
                <a:gd name="T69" fmla="*/ 96 h 204"/>
                <a:gd name="T70" fmla="*/ 70 w 182"/>
                <a:gd name="T71" fmla="*/ 91 h 204"/>
                <a:gd name="T72" fmla="*/ 70 w 182"/>
                <a:gd name="T73" fmla="*/ 77 h 204"/>
                <a:gd name="T74" fmla="*/ 64 w 182"/>
                <a:gd name="T75" fmla="*/ 64 h 204"/>
                <a:gd name="T76" fmla="*/ 74 w 182"/>
                <a:gd name="T77" fmla="*/ 53 h 204"/>
                <a:gd name="T78" fmla="*/ 79 w 182"/>
                <a:gd name="T79" fmla="*/ 40 h 204"/>
                <a:gd name="T80" fmla="*/ 94 w 182"/>
                <a:gd name="T81" fmla="*/ 40 h 204"/>
                <a:gd name="T82" fmla="*/ 107 w 182"/>
                <a:gd name="T83" fmla="*/ 35 h 204"/>
                <a:gd name="T84" fmla="*/ 117 w 182"/>
                <a:gd name="T85" fmla="*/ 44 h 204"/>
                <a:gd name="T86" fmla="*/ 130 w 182"/>
                <a:gd name="T87" fmla="*/ 49 h 204"/>
                <a:gd name="T88" fmla="*/ 130 w 182"/>
                <a:gd name="T89" fmla="*/ 64 h 204"/>
                <a:gd name="T90" fmla="*/ 136 w 182"/>
                <a:gd name="T91" fmla="*/ 77 h 20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82"/>
                <a:gd name="T139" fmla="*/ 0 h 204"/>
                <a:gd name="T140" fmla="*/ 182 w 182"/>
                <a:gd name="T141" fmla="*/ 204 h 204"/>
              </a:gd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82" h="204">
                  <a:moveTo>
                    <a:pt x="170" y="111"/>
                  </a:moveTo>
                  <a:cubicBezTo>
                    <a:pt x="166" y="107"/>
                    <a:pt x="160" y="102"/>
                    <a:pt x="157" y="96"/>
                  </a:cubicBezTo>
                  <a:cubicBezTo>
                    <a:pt x="153" y="87"/>
                    <a:pt x="158" y="79"/>
                    <a:pt x="157" y="70"/>
                  </a:cubicBezTo>
                  <a:cubicBezTo>
                    <a:pt x="157" y="63"/>
                    <a:pt x="155" y="54"/>
                    <a:pt x="153" y="48"/>
                  </a:cubicBezTo>
                  <a:cubicBezTo>
                    <a:pt x="149" y="37"/>
                    <a:pt x="142" y="28"/>
                    <a:pt x="133" y="21"/>
                  </a:cubicBezTo>
                  <a:cubicBezTo>
                    <a:pt x="119" y="8"/>
                    <a:pt x="100" y="0"/>
                    <a:pt x="78" y="0"/>
                  </a:cubicBezTo>
                  <a:cubicBezTo>
                    <a:pt x="35" y="0"/>
                    <a:pt x="0" y="32"/>
                    <a:pt x="0" y="71"/>
                  </a:cubicBezTo>
                  <a:cubicBezTo>
                    <a:pt x="0" y="74"/>
                    <a:pt x="0" y="77"/>
                    <a:pt x="1" y="79"/>
                  </a:cubicBezTo>
                  <a:cubicBezTo>
                    <a:pt x="1" y="96"/>
                    <a:pt x="6" y="117"/>
                    <a:pt x="22" y="139"/>
                  </a:cubicBezTo>
                  <a:cubicBezTo>
                    <a:pt x="22" y="139"/>
                    <a:pt x="43" y="182"/>
                    <a:pt x="0" y="204"/>
                  </a:cubicBezTo>
                  <a:cubicBezTo>
                    <a:pt x="95" y="204"/>
                    <a:pt x="95" y="204"/>
                    <a:pt x="95" y="204"/>
                  </a:cubicBezTo>
                  <a:cubicBezTo>
                    <a:pt x="95" y="204"/>
                    <a:pt x="102" y="176"/>
                    <a:pt x="113" y="176"/>
                  </a:cubicBezTo>
                  <a:cubicBezTo>
                    <a:pt x="123" y="176"/>
                    <a:pt x="133" y="177"/>
                    <a:pt x="142" y="176"/>
                  </a:cubicBezTo>
                  <a:cubicBezTo>
                    <a:pt x="144" y="177"/>
                    <a:pt x="146" y="176"/>
                    <a:pt x="147" y="176"/>
                  </a:cubicBezTo>
                  <a:cubicBezTo>
                    <a:pt x="147" y="176"/>
                    <a:pt x="147" y="176"/>
                    <a:pt x="147" y="176"/>
                  </a:cubicBezTo>
                  <a:cubicBezTo>
                    <a:pt x="147" y="176"/>
                    <a:pt x="147" y="176"/>
                    <a:pt x="147" y="176"/>
                  </a:cubicBezTo>
                  <a:cubicBezTo>
                    <a:pt x="154" y="173"/>
                    <a:pt x="149" y="157"/>
                    <a:pt x="149" y="157"/>
                  </a:cubicBezTo>
                  <a:cubicBezTo>
                    <a:pt x="153" y="155"/>
                    <a:pt x="156" y="153"/>
                    <a:pt x="156" y="151"/>
                  </a:cubicBezTo>
                  <a:cubicBezTo>
                    <a:pt x="156" y="150"/>
                    <a:pt x="156" y="150"/>
                    <a:pt x="156" y="150"/>
                  </a:cubicBezTo>
                  <a:cubicBezTo>
                    <a:pt x="156" y="148"/>
                    <a:pt x="152" y="146"/>
                    <a:pt x="146" y="145"/>
                  </a:cubicBezTo>
                  <a:cubicBezTo>
                    <a:pt x="149" y="145"/>
                    <a:pt x="149" y="145"/>
                    <a:pt x="149" y="145"/>
                  </a:cubicBezTo>
                  <a:cubicBezTo>
                    <a:pt x="153" y="145"/>
                    <a:pt x="156" y="143"/>
                    <a:pt x="156" y="140"/>
                  </a:cubicBezTo>
                  <a:cubicBezTo>
                    <a:pt x="156" y="140"/>
                    <a:pt x="156" y="140"/>
                    <a:pt x="156" y="140"/>
                  </a:cubicBezTo>
                  <a:cubicBezTo>
                    <a:pt x="156" y="139"/>
                    <a:pt x="156" y="138"/>
                    <a:pt x="155" y="138"/>
                  </a:cubicBezTo>
                  <a:cubicBezTo>
                    <a:pt x="156" y="135"/>
                    <a:pt x="159" y="121"/>
                    <a:pt x="160" y="121"/>
                  </a:cubicBezTo>
                  <a:cubicBezTo>
                    <a:pt x="182" y="119"/>
                    <a:pt x="170" y="111"/>
                    <a:pt x="170" y="111"/>
                  </a:cubicBezTo>
                  <a:close/>
                  <a:moveTo>
                    <a:pt x="66" y="93"/>
                  </a:moveTo>
                  <a:cubicBezTo>
                    <a:pt x="62" y="93"/>
                    <a:pt x="62" y="93"/>
                    <a:pt x="62" y="93"/>
                  </a:cubicBezTo>
                  <a:cubicBezTo>
                    <a:pt x="62" y="95"/>
                    <a:pt x="61" y="97"/>
                    <a:pt x="60" y="99"/>
                  </a:cubicBezTo>
                  <a:cubicBezTo>
                    <a:pt x="62" y="102"/>
                    <a:pt x="62" y="102"/>
                    <a:pt x="62" y="102"/>
                  </a:cubicBezTo>
                  <a:cubicBezTo>
                    <a:pt x="57" y="107"/>
                    <a:pt x="57" y="107"/>
                    <a:pt x="57" y="107"/>
                  </a:cubicBezTo>
                  <a:cubicBezTo>
                    <a:pt x="54" y="105"/>
                    <a:pt x="54" y="105"/>
                    <a:pt x="54" y="105"/>
                  </a:cubicBezTo>
                  <a:cubicBezTo>
                    <a:pt x="52" y="106"/>
                    <a:pt x="50" y="107"/>
                    <a:pt x="48" y="107"/>
                  </a:cubicBezTo>
                  <a:cubicBezTo>
                    <a:pt x="48" y="110"/>
                    <a:pt x="48" y="110"/>
                    <a:pt x="48" y="110"/>
                  </a:cubicBezTo>
                  <a:cubicBezTo>
                    <a:pt x="40" y="110"/>
                    <a:pt x="40" y="110"/>
                    <a:pt x="40" y="110"/>
                  </a:cubicBezTo>
                  <a:cubicBezTo>
                    <a:pt x="40" y="107"/>
                    <a:pt x="40" y="107"/>
                    <a:pt x="40" y="107"/>
                  </a:cubicBezTo>
                  <a:cubicBezTo>
                    <a:pt x="38" y="107"/>
                    <a:pt x="36" y="106"/>
                    <a:pt x="34" y="105"/>
                  </a:cubicBezTo>
                  <a:cubicBezTo>
                    <a:pt x="32" y="107"/>
                    <a:pt x="32" y="107"/>
                    <a:pt x="32" y="107"/>
                  </a:cubicBezTo>
                  <a:cubicBezTo>
                    <a:pt x="26" y="102"/>
                    <a:pt x="26" y="102"/>
                    <a:pt x="26" y="102"/>
                  </a:cubicBezTo>
                  <a:cubicBezTo>
                    <a:pt x="28" y="99"/>
                    <a:pt x="28" y="99"/>
                    <a:pt x="28" y="99"/>
                  </a:cubicBezTo>
                  <a:cubicBezTo>
                    <a:pt x="27" y="97"/>
                    <a:pt x="26" y="95"/>
                    <a:pt x="26" y="93"/>
                  </a:cubicBezTo>
                  <a:cubicBezTo>
                    <a:pt x="22" y="93"/>
                    <a:pt x="22" y="93"/>
                    <a:pt x="22" y="93"/>
                  </a:cubicBezTo>
                  <a:cubicBezTo>
                    <a:pt x="22" y="85"/>
                    <a:pt x="22" y="85"/>
                    <a:pt x="22" y="85"/>
                  </a:cubicBezTo>
                  <a:cubicBezTo>
                    <a:pt x="26" y="85"/>
                    <a:pt x="26" y="85"/>
                    <a:pt x="26" y="85"/>
                  </a:cubicBezTo>
                  <a:cubicBezTo>
                    <a:pt x="26" y="83"/>
                    <a:pt x="27" y="81"/>
                    <a:pt x="28" y="79"/>
                  </a:cubicBezTo>
                  <a:cubicBezTo>
                    <a:pt x="26" y="76"/>
                    <a:pt x="26" y="76"/>
                    <a:pt x="26" y="76"/>
                  </a:cubicBezTo>
                  <a:cubicBezTo>
                    <a:pt x="31" y="71"/>
                    <a:pt x="31" y="71"/>
                    <a:pt x="31" y="71"/>
                  </a:cubicBezTo>
                  <a:cubicBezTo>
                    <a:pt x="34" y="73"/>
                    <a:pt x="34" y="73"/>
                    <a:pt x="34" y="73"/>
                  </a:cubicBezTo>
                  <a:cubicBezTo>
                    <a:pt x="36" y="72"/>
                    <a:pt x="38" y="71"/>
                    <a:pt x="40" y="71"/>
                  </a:cubicBezTo>
                  <a:cubicBezTo>
                    <a:pt x="40" y="68"/>
                    <a:pt x="40" y="68"/>
                    <a:pt x="40" y="68"/>
                  </a:cubicBezTo>
                  <a:cubicBezTo>
                    <a:pt x="48" y="68"/>
                    <a:pt x="48" y="68"/>
                    <a:pt x="48" y="68"/>
                  </a:cubicBezTo>
                  <a:cubicBezTo>
                    <a:pt x="48" y="71"/>
                    <a:pt x="48" y="71"/>
                    <a:pt x="48" y="71"/>
                  </a:cubicBezTo>
                  <a:cubicBezTo>
                    <a:pt x="50" y="71"/>
                    <a:pt x="52" y="72"/>
                    <a:pt x="54" y="73"/>
                  </a:cubicBezTo>
                  <a:cubicBezTo>
                    <a:pt x="57" y="71"/>
                    <a:pt x="57" y="71"/>
                    <a:pt x="57" y="71"/>
                  </a:cubicBezTo>
                  <a:cubicBezTo>
                    <a:pt x="63" y="76"/>
                    <a:pt x="63" y="76"/>
                    <a:pt x="63" y="76"/>
                  </a:cubicBezTo>
                  <a:cubicBezTo>
                    <a:pt x="60" y="79"/>
                    <a:pt x="60" y="79"/>
                    <a:pt x="60" y="79"/>
                  </a:cubicBezTo>
                  <a:cubicBezTo>
                    <a:pt x="61" y="81"/>
                    <a:pt x="62" y="83"/>
                    <a:pt x="63" y="85"/>
                  </a:cubicBezTo>
                  <a:cubicBezTo>
                    <a:pt x="66" y="85"/>
                    <a:pt x="66" y="85"/>
                    <a:pt x="66" y="85"/>
                  </a:cubicBezTo>
                  <a:lnTo>
                    <a:pt x="66" y="93"/>
                  </a:lnTo>
                  <a:close/>
                  <a:moveTo>
                    <a:pt x="136" y="77"/>
                  </a:moveTo>
                  <a:cubicBezTo>
                    <a:pt x="130" y="77"/>
                    <a:pt x="130" y="77"/>
                    <a:pt x="130" y="77"/>
                  </a:cubicBezTo>
                  <a:cubicBezTo>
                    <a:pt x="129" y="80"/>
                    <a:pt x="128" y="84"/>
                    <a:pt x="126" y="87"/>
                  </a:cubicBezTo>
                  <a:cubicBezTo>
                    <a:pt x="130" y="91"/>
                    <a:pt x="130" y="91"/>
                    <a:pt x="130" y="91"/>
                  </a:cubicBezTo>
                  <a:cubicBezTo>
                    <a:pt x="121" y="100"/>
                    <a:pt x="121" y="100"/>
                    <a:pt x="121" y="100"/>
                  </a:cubicBezTo>
                  <a:cubicBezTo>
                    <a:pt x="117" y="96"/>
                    <a:pt x="117" y="96"/>
                    <a:pt x="117" y="96"/>
                  </a:cubicBezTo>
                  <a:cubicBezTo>
                    <a:pt x="114" y="98"/>
                    <a:pt x="110" y="99"/>
                    <a:pt x="107" y="100"/>
                  </a:cubicBezTo>
                  <a:cubicBezTo>
                    <a:pt x="107" y="105"/>
                    <a:pt x="107" y="105"/>
                    <a:pt x="107" y="105"/>
                  </a:cubicBezTo>
                  <a:cubicBezTo>
                    <a:pt x="94" y="105"/>
                    <a:pt x="94" y="105"/>
                    <a:pt x="94" y="105"/>
                  </a:cubicBezTo>
                  <a:cubicBezTo>
                    <a:pt x="94" y="100"/>
                    <a:pt x="94" y="100"/>
                    <a:pt x="94" y="100"/>
                  </a:cubicBezTo>
                  <a:cubicBezTo>
                    <a:pt x="90" y="100"/>
                    <a:pt x="86" y="98"/>
                    <a:pt x="83" y="96"/>
                  </a:cubicBezTo>
                  <a:cubicBezTo>
                    <a:pt x="79" y="100"/>
                    <a:pt x="79" y="100"/>
                    <a:pt x="79" y="100"/>
                  </a:cubicBezTo>
                  <a:cubicBezTo>
                    <a:pt x="70" y="91"/>
                    <a:pt x="70" y="91"/>
                    <a:pt x="70" y="91"/>
                  </a:cubicBezTo>
                  <a:cubicBezTo>
                    <a:pt x="74" y="87"/>
                    <a:pt x="74" y="87"/>
                    <a:pt x="74" y="87"/>
                  </a:cubicBezTo>
                  <a:cubicBezTo>
                    <a:pt x="72" y="84"/>
                    <a:pt x="71" y="81"/>
                    <a:pt x="70" y="77"/>
                  </a:cubicBezTo>
                  <a:cubicBezTo>
                    <a:pt x="64" y="77"/>
                    <a:pt x="64" y="77"/>
                    <a:pt x="64" y="77"/>
                  </a:cubicBezTo>
                  <a:cubicBezTo>
                    <a:pt x="64" y="64"/>
                    <a:pt x="64" y="64"/>
                    <a:pt x="64" y="64"/>
                  </a:cubicBezTo>
                  <a:cubicBezTo>
                    <a:pt x="70" y="64"/>
                    <a:pt x="70" y="64"/>
                    <a:pt x="70" y="64"/>
                  </a:cubicBezTo>
                  <a:cubicBezTo>
                    <a:pt x="70" y="60"/>
                    <a:pt x="72" y="56"/>
                    <a:pt x="74" y="53"/>
                  </a:cubicBezTo>
                  <a:cubicBezTo>
                    <a:pt x="70" y="49"/>
                    <a:pt x="70" y="49"/>
                    <a:pt x="70" y="49"/>
                  </a:cubicBezTo>
                  <a:cubicBezTo>
                    <a:pt x="79" y="40"/>
                    <a:pt x="79" y="40"/>
                    <a:pt x="79" y="40"/>
                  </a:cubicBezTo>
                  <a:cubicBezTo>
                    <a:pt x="83" y="44"/>
                    <a:pt x="83" y="44"/>
                    <a:pt x="83" y="44"/>
                  </a:cubicBezTo>
                  <a:cubicBezTo>
                    <a:pt x="86" y="42"/>
                    <a:pt x="90" y="41"/>
                    <a:pt x="94" y="40"/>
                  </a:cubicBezTo>
                  <a:cubicBezTo>
                    <a:pt x="94" y="35"/>
                    <a:pt x="94" y="35"/>
                    <a:pt x="94" y="35"/>
                  </a:cubicBezTo>
                  <a:cubicBezTo>
                    <a:pt x="107" y="35"/>
                    <a:pt x="107" y="35"/>
                    <a:pt x="107" y="35"/>
                  </a:cubicBezTo>
                  <a:cubicBezTo>
                    <a:pt x="107" y="40"/>
                    <a:pt x="107" y="40"/>
                    <a:pt x="107" y="40"/>
                  </a:cubicBezTo>
                  <a:cubicBezTo>
                    <a:pt x="110" y="41"/>
                    <a:pt x="114" y="42"/>
                    <a:pt x="117" y="44"/>
                  </a:cubicBezTo>
                  <a:cubicBezTo>
                    <a:pt x="121" y="40"/>
                    <a:pt x="121" y="40"/>
                    <a:pt x="121" y="40"/>
                  </a:cubicBezTo>
                  <a:cubicBezTo>
                    <a:pt x="130" y="49"/>
                    <a:pt x="130" y="49"/>
                    <a:pt x="130" y="49"/>
                  </a:cubicBezTo>
                  <a:cubicBezTo>
                    <a:pt x="126" y="53"/>
                    <a:pt x="126" y="53"/>
                    <a:pt x="126" y="53"/>
                  </a:cubicBezTo>
                  <a:cubicBezTo>
                    <a:pt x="128" y="57"/>
                    <a:pt x="130" y="60"/>
                    <a:pt x="130" y="64"/>
                  </a:cubicBezTo>
                  <a:cubicBezTo>
                    <a:pt x="136" y="64"/>
                    <a:pt x="136" y="64"/>
                    <a:pt x="136" y="64"/>
                  </a:cubicBezTo>
                  <a:lnTo>
                    <a:pt x="136" y="77"/>
                  </a:lnTo>
                  <a:close/>
                </a:path>
              </a:pathLst>
            </a:custGeom>
            <a:solidFill>
              <a:srgbClr val="FFFFFF"/>
            </a:solidFill>
            <a:ln>
              <a:noFill/>
            </a:ln>
            <a:extLst>
              <a:ext uri="{91240B29-F687-4F45-9708-019B960494DF}">
                <a14:hiddenLine xmlns:a14="http://schemas.microsoft.com/office/drawing/2010/main" xmlns="" w="9525">
                  <a:solidFill>
                    <a:srgbClr val="000000"/>
                  </a:solidFill>
                  <a:bevel/>
                </a14:hiddenLine>
              </a:ext>
            </a:extLst>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zh-CN">
                <a:solidFill>
                  <a:srgbClr val="000000"/>
                </a:solidFill>
                <a:latin typeface="Calibri" panose="020f0502020204030204" pitchFamily="34" charset="0"/>
                <a:sym typeface="宋体" panose="02010600030101010101" pitchFamily="2" charset="-122"/>
              </a:endParaRPr>
            </a:p>
          </p:txBody>
        </p:sp>
      </p:grpSp>
      <p:sp>
        <p:nvSpPr>
          <p:cNvPr id="54" name="文本框 50"/>
          <p:cNvSpPr>
            <a:spLocks noChangeArrowheads="1"/>
          </p:cNvSpPr>
          <p:nvPr/>
        </p:nvSpPr>
        <p:spPr bwMode="auto">
          <a:xfrm>
            <a:off x="1258836" y="1024472"/>
            <a:ext cx="3917013" cy="6524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zh-CN" altLang="en-US" sz="1600" b="1" smtClean="0">
                <a:solidFill>
                  <a:schemeClr val="accent4">
                    <a:lumMod val="50000"/>
                  </a:schemeClr>
                </a:solidFill>
                <a:latin typeface="微软雅黑" panose="020b0503020204020204" pitchFamily="34" charset="-122"/>
                <a:ea typeface="微软雅黑" panose="020b0503020204020204" pitchFamily="34" charset="-122"/>
                <a:sym typeface="方正姚体" panose="02010601030101010101" pitchFamily="2" charset="-122"/>
              </a:rPr>
              <a:t>从</a:t>
            </a:r>
            <a:r>
              <a:rPr lang="en-US" altLang="zh-CN" sz="1600" b="1" smtClean="0">
                <a:solidFill>
                  <a:schemeClr val="accent4">
                    <a:lumMod val="50000"/>
                  </a:schemeClr>
                </a:solidFill>
                <a:latin typeface="微软雅黑" panose="020b0503020204020204" pitchFamily="34" charset="-122"/>
                <a:ea typeface="微软雅黑" panose="020b0503020204020204" pitchFamily="34" charset="-122"/>
                <a:sym typeface="方正姚体" panose="02010601030101010101" pitchFamily="2" charset="-122"/>
              </a:rPr>
              <a:t>17</a:t>
            </a:r>
            <a:r>
              <a:rPr lang="zh-CN" altLang="en-US" sz="1600" b="1" smtClean="0">
                <a:solidFill>
                  <a:schemeClr val="accent4">
                    <a:lumMod val="50000"/>
                  </a:schemeClr>
                </a:solidFill>
                <a:latin typeface="微软雅黑" panose="020b0503020204020204" pitchFamily="34" charset="-122"/>
                <a:ea typeface="微软雅黑" panose="020b0503020204020204" pitchFamily="34" charset="-122"/>
                <a:sym typeface="方正姚体" panose="02010601030101010101" pitchFamily="2" charset="-122"/>
              </a:rPr>
              <a:t>世纪</a:t>
            </a:r>
            <a:r>
              <a:rPr lang="zh-CN" altLang="en-US" sz="1200" b="1" smtClean="0">
                <a:latin typeface="微软雅黑" panose="020b0503020204020204" pitchFamily="34" charset="-122"/>
                <a:ea typeface="微软雅黑" panose="020b0503020204020204" pitchFamily="34" charset="-122"/>
                <a:sym typeface="方正姚体" panose="02010601030101010101" pitchFamily="2" charset="-122"/>
              </a:rPr>
              <a:t>“大旅行”开始，为了满足人们外出旅行的需要，各式各样的旅游俱乐部出现了。</a:t>
            </a:r>
            <a:endParaRPr lang="en-US" altLang="zh-CN" sz="1200">
              <a:latin typeface="微软雅黑" panose="020b0503020204020204" pitchFamily="34" charset="-122"/>
              <a:ea typeface="微软雅黑" panose="020b0503020204020204" pitchFamily="34" charset="-122"/>
              <a:sym typeface="方正姚体" panose="02010601030101010101" pitchFamily="2" charset="-122"/>
            </a:endParaRPr>
          </a:p>
        </p:txBody>
      </p:sp>
      <p:sp>
        <p:nvSpPr>
          <p:cNvPr id="55" name="文本框 51"/>
          <p:cNvSpPr>
            <a:spLocks noChangeArrowheads="1"/>
          </p:cNvSpPr>
          <p:nvPr/>
        </p:nvSpPr>
        <p:spPr bwMode="auto">
          <a:xfrm>
            <a:off x="1110149" y="1916433"/>
            <a:ext cx="3850040" cy="132969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en-US" altLang="zh-CN" sz="1400" b="1" smtClean="0">
                <a:solidFill>
                  <a:schemeClr val="accent4">
                    <a:lumMod val="50000"/>
                  </a:schemeClr>
                </a:solidFill>
                <a:latin typeface="微软雅黑" panose="020b0503020204020204" pitchFamily="34" charset="-122"/>
                <a:ea typeface="微软雅黑" panose="020b0503020204020204" pitchFamily="34" charset="-122"/>
                <a:sym typeface="方正姚体" panose="02010601030101010101" pitchFamily="2" charset="-122"/>
              </a:rPr>
              <a:t>      19</a:t>
            </a:r>
            <a:r>
              <a:rPr lang="zh-CN" altLang="en-US" sz="1400" b="1" smtClean="0">
                <a:solidFill>
                  <a:schemeClr val="accent4">
                    <a:lumMod val="50000"/>
                  </a:schemeClr>
                </a:solidFill>
                <a:latin typeface="微软雅黑" panose="020b0503020204020204" pitchFamily="34" charset="-122"/>
                <a:ea typeface="微软雅黑" panose="020b0503020204020204" pitchFamily="34" charset="-122"/>
                <a:sym typeface="方正姚体" panose="02010601030101010101" pitchFamily="2" charset="-122"/>
              </a:rPr>
              <a:t>世纪以后，</a:t>
            </a:r>
            <a:r>
              <a:rPr sz="1200" b="1" smtClean="0">
                <a:solidFill>
                  <a:srgbClr val="000000"/>
                </a:solidFill>
                <a:latin typeface="微软雅黑" panose="020b0503020204020204" pitchFamily="34" charset="-122"/>
                <a:ea typeface="微软雅黑" panose="020b0503020204020204" pitchFamily="34" charset="-122"/>
                <a:sym typeface="方正姚体" panose="02010601030101010101" pitchFamily="2" charset="-122"/>
              </a:rPr>
              <a:t>欧洲一些国家的旅行商、旅游俱乐部相互联合起来成立协会（如英国1893年成立的乡村度假协会），组织旅游者开展旅游活动。最早的一个专门性的国际旅游组织</a:t>
            </a:r>
            <a:r>
              <a:rPr sz="1200" b="1" smtClean="0">
                <a:solidFill>
                  <a:srgbClr val="000000"/>
                </a:solidFill>
                <a:latin typeface="黑体" pitchFamily="49" charset="-122"/>
                <a:ea typeface="黑体" pitchFamily="49" charset="-122"/>
                <a:sym typeface="方正姚体" panose="02010601030101010101" pitchFamily="2" charset="-122"/>
              </a:rPr>
              <a:t>——</a:t>
            </a:r>
            <a:r>
              <a:rPr sz="1200" b="1" smtClean="0">
                <a:solidFill>
                  <a:srgbClr val="000000"/>
                </a:solidFill>
                <a:latin typeface="微软雅黑" panose="020b0503020204020204" pitchFamily="34" charset="-122"/>
                <a:ea typeface="微软雅黑" panose="020b0503020204020204" pitchFamily="34" charset="-122"/>
                <a:sym typeface="方正姚体" panose="02010601030101010101" pitchFamily="2" charset="-122"/>
              </a:rPr>
              <a:t>国际旅游联盟，成立于1898年。此后，一些国际旅游组织纷纷成立。</a:t>
            </a:r>
            <a:endParaRPr lang="zh-CN" altLang="en-US" sz="1200" b="1" smtClean="0">
              <a:solidFill>
                <a:srgbClr val="000000"/>
              </a:solidFill>
              <a:latin typeface="微软雅黑" panose="020b0503020204020204" pitchFamily="34" charset="-122"/>
              <a:ea typeface="微软雅黑" panose="020b0503020204020204" pitchFamily="34" charset="-122"/>
              <a:sym typeface="方正姚体" panose="02010601030101010101" pitchFamily="2" charset="-122"/>
            </a:endParaRPr>
          </a:p>
        </p:txBody>
      </p:sp>
      <p:sp>
        <p:nvSpPr>
          <p:cNvPr id="56" name="文本框 52"/>
          <p:cNvSpPr>
            <a:spLocks noChangeArrowheads="1"/>
          </p:cNvSpPr>
          <p:nvPr/>
        </p:nvSpPr>
        <p:spPr bwMode="auto">
          <a:xfrm>
            <a:off x="1127399" y="3537890"/>
            <a:ext cx="3875921" cy="109029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en-US" altLang="zh-CN" sz="1400" b="1" smtClean="0">
                <a:solidFill>
                  <a:schemeClr val="accent4">
                    <a:lumMod val="50000"/>
                  </a:schemeClr>
                </a:solidFill>
                <a:latin typeface="微软雅黑" panose="020b0503020204020204" pitchFamily="34" charset="-122"/>
                <a:ea typeface="微软雅黑" panose="020b0503020204020204" pitchFamily="34" charset="-122"/>
                <a:sym typeface="方正姚体" panose="02010601030101010101" pitchFamily="2" charset="-122"/>
              </a:rPr>
              <a:t>      20</a:t>
            </a:r>
            <a:r>
              <a:rPr lang="zh-CN" altLang="en-US" sz="1400" b="1" smtClean="0">
                <a:solidFill>
                  <a:schemeClr val="accent4">
                    <a:lumMod val="50000"/>
                  </a:schemeClr>
                </a:solidFill>
                <a:latin typeface="微软雅黑" panose="020b0503020204020204" pitchFamily="34" charset="-122"/>
                <a:ea typeface="微软雅黑" panose="020b0503020204020204" pitchFamily="34" charset="-122"/>
                <a:sym typeface="方正姚体" panose="02010601030101010101" pitchFamily="2" charset="-122"/>
              </a:rPr>
              <a:t>世纪</a:t>
            </a:r>
            <a:r>
              <a:rPr lang="en-US" altLang="zh-CN" sz="1400" b="1" smtClean="0">
                <a:solidFill>
                  <a:schemeClr val="accent4">
                    <a:lumMod val="50000"/>
                  </a:schemeClr>
                </a:solidFill>
                <a:latin typeface="微软雅黑" panose="020b0503020204020204" pitchFamily="34" charset="-122"/>
                <a:ea typeface="微软雅黑" panose="020b0503020204020204" pitchFamily="34" charset="-122"/>
                <a:sym typeface="方正姚体" panose="02010601030101010101" pitchFamily="2" charset="-122"/>
              </a:rPr>
              <a:t>50</a:t>
            </a:r>
            <a:r>
              <a:rPr lang="zh-CN" altLang="en-US" sz="1400" b="1" smtClean="0">
                <a:solidFill>
                  <a:schemeClr val="accent4">
                    <a:lumMod val="50000"/>
                  </a:schemeClr>
                </a:solidFill>
                <a:latin typeface="微软雅黑" panose="020b0503020204020204" pitchFamily="34" charset="-122"/>
                <a:ea typeface="微软雅黑" panose="020b0503020204020204" pitchFamily="34" charset="-122"/>
                <a:sym typeface="方正姚体" panose="02010601030101010101" pitchFamily="2" charset="-122"/>
              </a:rPr>
              <a:t>年代以后，</a:t>
            </a:r>
            <a:r>
              <a:rPr lang="zh-CN" altLang="en-US" sz="1200" b="1" smtClean="0">
                <a:latin typeface="微软雅黑" panose="020b0503020204020204" pitchFamily="34" charset="-122"/>
                <a:ea typeface="微软雅黑" panose="020b0503020204020204" pitchFamily="34" charset="-122"/>
                <a:sym typeface="方正姚体" panose="02010601030101010101" pitchFamily="2" charset="-122"/>
              </a:rPr>
              <a:t>国际旅游组织数量激增，形式也多种多样，既有国际饭店与餐馆协会、国际航空运输协会这样的全球性组织，也有欧洲旅游委员会、亚太旅游协会这样的区域性组织。</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blinds(horizontal)">
                                      <p:cBhvr>
                                        <p:cTn id="7" dur="500"/>
                                        <p:tgtEl>
                                          <p:spTgt spid="32"/>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35"/>
                                        </p:tgtEl>
                                        <p:attrNameLst>
                                          <p:attrName>style.visibility</p:attrName>
                                        </p:attrNameLst>
                                      </p:cBhvr>
                                      <p:to>
                                        <p:strVal val="visible"/>
                                      </p:to>
                                    </p:set>
                                    <p:animEffect transition="in" filter="blinds(horizontal)">
                                      <p:cBhvr>
                                        <p:cTn id="10" dur="500"/>
                                        <p:tgtEl>
                                          <p:spTgt spid="35"/>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54"/>
                                        </p:tgtEl>
                                        <p:attrNameLst>
                                          <p:attrName>style.visibility</p:attrName>
                                        </p:attrNameLst>
                                      </p:cBhvr>
                                      <p:to>
                                        <p:strVal val="visible"/>
                                      </p:to>
                                    </p:set>
                                    <p:animEffect transition="in" filter="blinds(horizontal)">
                                      <p:cBhvr>
                                        <p:cTn id="13" dur="500"/>
                                        <p:tgtEl>
                                          <p:spTgt spid="54"/>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3" presetClass="entr" presetSubtype="10" dur="500" fill="hold" grpId="0" nodeType="clickEffect">
                                  <p:stCondLst>
                                    <p:cond delay="0"/>
                                  </p:stCondLst>
                                  <p:childTnLst>
                                    <p:set>
                                      <p:cBhvr>
                                        <p:cTn id="17" dur="1" fill="hold">
                                          <p:stCondLst>
                                            <p:cond delay="0"/>
                                          </p:stCondLst>
                                        </p:cTn>
                                        <p:tgtEl>
                                          <p:spTgt spid="33"/>
                                        </p:tgtEl>
                                        <p:attrNameLst>
                                          <p:attrName>style.visibility</p:attrName>
                                        </p:attrNameLst>
                                      </p:cBhvr>
                                      <p:to>
                                        <p:strVal val="visible"/>
                                      </p:to>
                                    </p:set>
                                    <p:animEffect transition="in" filter="blinds(horizontal)">
                                      <p:cBhvr>
                                        <p:cTn id="18" dur="500"/>
                                        <p:tgtEl>
                                          <p:spTgt spid="33"/>
                                        </p:tgtEl>
                                      </p:cBhvr>
                                    </p:animEffect>
                                  </p:childTnLst>
                                </p:cTn>
                              </p:par>
                              <p:par>
                                <p:cTn id="19" presetID="3" presetClass="entr" presetSubtype="10" dur="500" fill="hold" nodeType="withEffect">
                                  <p:stCondLst>
                                    <p:cond delay="0"/>
                                  </p:stCondLst>
                                  <p:childTnLst>
                                    <p:set>
                                      <p:cBhvr>
                                        <p:cTn id="20" dur="1" fill="hold">
                                          <p:stCondLst>
                                            <p:cond delay="0"/>
                                          </p:stCondLst>
                                        </p:cTn>
                                        <p:tgtEl>
                                          <p:spTgt spid="48"/>
                                        </p:tgtEl>
                                        <p:attrNameLst>
                                          <p:attrName>style.visibility</p:attrName>
                                        </p:attrNameLst>
                                      </p:cBhvr>
                                      <p:to>
                                        <p:strVal val="visible"/>
                                      </p:to>
                                    </p:set>
                                    <p:animEffect transition="in" filter="blinds(horizontal)">
                                      <p:cBhvr>
                                        <p:cTn id="21" dur="500"/>
                                        <p:tgtEl>
                                          <p:spTgt spid="48"/>
                                        </p:tgtEl>
                                      </p:cBhvr>
                                    </p:animEffect>
                                  </p:childTnLst>
                                </p:cTn>
                              </p:par>
                              <p:par>
                                <p:cTn id="22" presetID="3" presetClass="entr" presetSubtype="10" dur="500" fill="hold" grpId="0" nodeType="withEffect">
                                  <p:stCondLst>
                                    <p:cond delay="0"/>
                                  </p:stCondLst>
                                  <p:childTnLst>
                                    <p:set>
                                      <p:cBhvr>
                                        <p:cTn id="23" dur="1" fill="hold">
                                          <p:stCondLst>
                                            <p:cond delay="0"/>
                                          </p:stCondLst>
                                        </p:cTn>
                                        <p:tgtEl>
                                          <p:spTgt spid="55"/>
                                        </p:tgtEl>
                                        <p:attrNameLst>
                                          <p:attrName>style.visibility</p:attrName>
                                        </p:attrNameLst>
                                      </p:cBhvr>
                                      <p:to>
                                        <p:strVal val="visible"/>
                                      </p:to>
                                    </p:set>
                                    <p:animEffect transition="in" filter="blinds(horizontal)">
                                      <p:cBhvr>
                                        <p:cTn id="24" dur="500"/>
                                        <p:tgtEl>
                                          <p:spTgt spid="55"/>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3" presetClass="entr" presetSubtype="10" dur="500" fill="hold" grpId="0" nodeType="clickEffect">
                                  <p:stCondLst>
                                    <p:cond delay="0"/>
                                  </p:stCondLst>
                                  <p:childTnLst>
                                    <p:set>
                                      <p:cBhvr>
                                        <p:cTn id="28" dur="1" fill="hold">
                                          <p:stCondLst>
                                            <p:cond delay="0"/>
                                          </p:stCondLst>
                                        </p:cTn>
                                        <p:tgtEl>
                                          <p:spTgt spid="34"/>
                                        </p:tgtEl>
                                        <p:attrNameLst>
                                          <p:attrName>style.visibility</p:attrName>
                                        </p:attrNameLst>
                                      </p:cBhvr>
                                      <p:to>
                                        <p:strVal val="visible"/>
                                      </p:to>
                                    </p:set>
                                    <p:animEffect transition="in" filter="blinds(horizontal)">
                                      <p:cBhvr>
                                        <p:cTn id="29" dur="500"/>
                                        <p:tgtEl>
                                          <p:spTgt spid="34"/>
                                        </p:tgtEl>
                                      </p:cBhvr>
                                    </p:animEffect>
                                  </p:childTnLst>
                                </p:cTn>
                              </p:par>
                              <p:par>
                                <p:cTn id="30" presetID="3" presetClass="entr" presetSubtype="10" dur="500" fill="hold" nodeType="withEffect">
                                  <p:stCondLst>
                                    <p:cond delay="0"/>
                                  </p:stCondLst>
                                  <p:childTnLst>
                                    <p:set>
                                      <p:cBhvr>
                                        <p:cTn id="31" dur="1" fill="hold">
                                          <p:stCondLst>
                                            <p:cond delay="0"/>
                                          </p:stCondLst>
                                        </p:cTn>
                                        <p:tgtEl>
                                          <p:spTgt spid="44"/>
                                        </p:tgtEl>
                                        <p:attrNameLst>
                                          <p:attrName>style.visibility</p:attrName>
                                        </p:attrNameLst>
                                      </p:cBhvr>
                                      <p:to>
                                        <p:strVal val="visible"/>
                                      </p:to>
                                    </p:set>
                                    <p:animEffect transition="in" filter="blinds(horizontal)">
                                      <p:cBhvr>
                                        <p:cTn id="32" dur="500"/>
                                        <p:tgtEl>
                                          <p:spTgt spid="44"/>
                                        </p:tgtEl>
                                      </p:cBhvr>
                                    </p:animEffect>
                                  </p:childTnLst>
                                </p:cTn>
                              </p:par>
                              <p:par>
                                <p:cTn id="33" presetID="3" presetClass="entr" presetSubtype="10" dur="500" fill="hold" grpId="0" nodeType="withEffect">
                                  <p:stCondLst>
                                    <p:cond delay="0"/>
                                  </p:stCondLst>
                                  <p:childTnLst>
                                    <p:set>
                                      <p:cBhvr>
                                        <p:cTn id="34" dur="1" fill="hold">
                                          <p:stCondLst>
                                            <p:cond delay="0"/>
                                          </p:stCondLst>
                                        </p:cTn>
                                        <p:tgtEl>
                                          <p:spTgt spid="56"/>
                                        </p:tgtEl>
                                        <p:attrNameLst>
                                          <p:attrName>style.visibility</p:attrName>
                                        </p:attrNameLst>
                                      </p:cBhvr>
                                      <p:to>
                                        <p:strVal val="visible"/>
                                      </p:to>
                                    </p:set>
                                    <p:animEffect transition="in" filter="blinds(horizontal)">
                                      <p:cBhvr>
                                        <p:cTn id="35" dur="500"/>
                                        <p:tgtEl>
                                          <p:spTgt spid="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3" grpId="0"/>
      <p:bldP spid="34" grpId="0"/>
      <p:bldP spid="54" grpId="0"/>
      <p:bldP spid="55" grpId="0"/>
      <p:bldP spid="56"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24"/>
          <p:cNvGrpSpPr/>
          <p:nvPr/>
        </p:nvGrpSpPr>
        <p:grpSpPr>
          <a:xfrm>
            <a:off x="9737" y="0"/>
            <a:ext cx="1192988" cy="659027"/>
            <a:chOff x="7891460" y="1375766"/>
            <a:chExt cx="1215234" cy="1424584"/>
          </a:xfrm>
        </p:grpSpPr>
        <p:sp>
          <p:nvSpPr>
            <p:cNvPr id="26" name="等腰三角形 25"/>
            <p:cNvSpPr/>
            <p:nvPr/>
          </p:nvSpPr>
          <p:spPr>
            <a:xfrm rot="5400000">
              <a:off x="7677626" y="1589600"/>
              <a:ext cx="1424584" cy="996916"/>
            </a:xfrm>
            <a:prstGeom prst="triangle">
              <a:avLst/>
            </a:prstGeom>
            <a:solidFill>
              <a:schemeClr val="tx1">
                <a:lumMod val="75000"/>
                <a:lumOff val="2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27" name="等腰三角形 26"/>
            <p:cNvSpPr/>
            <p:nvPr/>
          </p:nvSpPr>
          <p:spPr>
            <a:xfrm rot="3590589">
              <a:off x="8136387" y="1619589"/>
              <a:ext cx="887335" cy="1053279"/>
            </a:xfrm>
            <a:prstGeom prst="triangle">
              <a:avLst/>
            </a:prstGeom>
            <a:solidFill>
              <a:schemeClr val="accent4">
                <a:lumMod val="50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28" name="TextBox 27"/>
          <p:cNvSpPr txBox="1"/>
          <p:nvPr/>
        </p:nvSpPr>
        <p:spPr>
          <a:xfrm>
            <a:off x="0" y="153933"/>
            <a:ext cx="978195"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第二节</a:t>
            </a:r>
            <a:endParaRPr lang="zh-CN" altLang="en-US" b="1">
              <a:solidFill>
                <a:schemeClr val="bg1"/>
              </a:solidFill>
            </a:endParaRPr>
          </a:p>
        </p:txBody>
      </p:sp>
      <p:sp>
        <p:nvSpPr>
          <p:cNvPr id="37" name="矩形 36"/>
          <p:cNvSpPr/>
          <p:nvPr/>
        </p:nvSpPr>
        <p:spPr>
          <a:xfrm>
            <a:off x="1145673" y="229414"/>
            <a:ext cx="2908742" cy="273094"/>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8" name="矩形 37"/>
          <p:cNvSpPr/>
          <p:nvPr/>
        </p:nvSpPr>
        <p:spPr>
          <a:xfrm>
            <a:off x="4149306" y="231579"/>
            <a:ext cx="4850232" cy="265777"/>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9" name="Rectangle 5"/>
          <p:cNvSpPr>
            <a:spLocks noChangeArrowheads="1"/>
          </p:cNvSpPr>
          <p:nvPr/>
        </p:nvSpPr>
        <p:spPr bwMode="auto">
          <a:xfrm rot="16200000">
            <a:off x="7442601" y="94940"/>
            <a:ext cx="634120" cy="444240"/>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2000" b="1" i="0" u="none" strike="noStrike" kern="0" cap="none" spc="0" normalizeH="0" baseline="0">
              <a:ln>
                <a:noFill/>
              </a:ln>
              <a:solidFill>
                <a:srgbClr val="F9F9F9"/>
              </a:solidFill>
              <a:effectLst/>
              <a:uLnTx/>
              <a:uFillTx/>
              <a:latin typeface="微软雅黑" panose="020b0503020204020204" pitchFamily="34" charset="-122"/>
              <a:ea typeface="微软雅黑" panose="020b0503020204020204" pitchFamily="34" charset="-122"/>
            </a:endParaRPr>
          </a:p>
        </p:txBody>
      </p:sp>
      <p:sp>
        <p:nvSpPr>
          <p:cNvPr id="40" name="TextBox 15"/>
          <p:cNvSpPr txBox="1"/>
          <p:nvPr/>
        </p:nvSpPr>
        <p:spPr>
          <a:xfrm>
            <a:off x="7537538" y="100449"/>
            <a:ext cx="444242"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14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pPr algn="ctr"/>
              <a:t>23</a:t>
            </a:fld>
            <a:r>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2000" b="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1" name="矩形 40"/>
          <p:cNvSpPr/>
          <p:nvPr/>
        </p:nvSpPr>
        <p:spPr>
          <a:xfrm>
            <a:off x="1152974" y="219744"/>
            <a:ext cx="2893806"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1400" b="1" smtClean="0">
                <a:solidFill>
                  <a:schemeClr val="bg1"/>
                </a:solidFill>
                <a:latin typeface="微软雅黑" panose="020b0503020204020204" pitchFamily="34" charset="-122"/>
                <a:ea typeface="微软雅黑" panose="020b0503020204020204" pitchFamily="34" charset="-122"/>
              </a:rPr>
              <a:t>      二、国际旅游组织的分类</a:t>
            </a:r>
          </a:p>
        </p:txBody>
      </p:sp>
      <p:sp>
        <p:nvSpPr>
          <p:cNvPr id="42" name="矩形 41"/>
          <p:cNvSpPr/>
          <p:nvPr/>
        </p:nvSpPr>
        <p:spPr>
          <a:xfrm>
            <a:off x="3568563" y="206895"/>
            <a:ext cx="5043543"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1400" b="1" smtClean="0">
                <a:solidFill>
                  <a:schemeClr val="bg1"/>
                </a:solidFill>
                <a:latin typeface="微软雅黑" panose="020b0503020204020204" pitchFamily="34" charset="-122"/>
                <a:ea typeface="微软雅黑" panose="020b0503020204020204" pitchFamily="34" charset="-122"/>
              </a:rPr>
              <a:t>  </a:t>
            </a:r>
          </a:p>
        </p:txBody>
      </p:sp>
      <p:sp>
        <p:nvSpPr>
          <p:cNvPr id="54" name="文本框 50"/>
          <p:cNvSpPr>
            <a:spLocks noChangeArrowheads="1"/>
          </p:cNvSpPr>
          <p:nvPr/>
        </p:nvSpPr>
        <p:spPr bwMode="auto">
          <a:xfrm>
            <a:off x="1258836" y="1024472"/>
            <a:ext cx="6272024" cy="3724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zh-CN" altLang="en-US" sz="1400" b="1" smtClean="0">
                <a:latin typeface="微软雅黑" panose="020b0503020204020204" pitchFamily="34" charset="-122"/>
                <a:ea typeface="微软雅黑" panose="020b0503020204020204" pitchFamily="34" charset="-122"/>
                <a:sym typeface="方正姚体" panose="02010601030101010101" pitchFamily="2" charset="-122"/>
              </a:rPr>
              <a:t>国际旅游组织有多种分类标准，常用的分类标准有以下四种，如表所示。</a:t>
            </a:r>
          </a:p>
        </p:txBody>
      </p:sp>
      <p:sp>
        <p:nvSpPr>
          <p:cNvPr id="48" name="矩形 47"/>
          <p:cNvSpPr/>
          <p:nvPr/>
        </p:nvSpPr>
        <p:spPr>
          <a:xfrm>
            <a:off x="3202572" y="1437550"/>
            <a:ext cx="2031325" cy="338554"/>
          </a:xfrm>
          <a:prstGeom prst="rect">
            <a:avLst/>
          </a:prstGeom>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zh-CN" sz="1600" smtClean="0">
                <a:solidFill>
                  <a:srgbClr val="FF3399"/>
                </a:solidFill>
              </a:rPr>
              <a:t>国际旅游组织的分类</a:t>
            </a:r>
            <a:endParaRPr lang="zh-CN" altLang="zh-CN" sz="1600">
              <a:solidFill>
                <a:srgbClr val="FF3399"/>
              </a:solidFill>
            </a:endParaRPr>
          </a:p>
        </p:txBody>
      </p:sp>
      <p:graphicFrame>
        <p:nvGraphicFramePr>
          <p:cNvPr id="3" name="表格 2"/>
          <p:cNvGraphicFramePr>
            <a:graphicFrameLocks noGrp="1"/>
          </p:cNvGraphicFramePr>
          <p:nvPr>
            <p:custDataLst>
              <p:tags r:id="rId3"/>
            </p:custDataLst>
          </p:nvPr>
        </p:nvGraphicFramePr>
        <p:xfrm>
          <a:off x="1511300" y="1816735"/>
          <a:ext cx="6423025" cy="3063240"/>
        </p:xfrm>
        <a:graphic>
          <a:graphicData uri="http://schemas.openxmlformats.org/drawingml/2006/table">
            <a:tbl>
              <a:tblPr firstRow="1" bandRow="1">
                <a:tableStyleId>{5940675A-B579-460E-94D1-54222C63F5DA}</a:tableStyleId>
              </a:tblPr>
              <a:tblGrid>
                <a:gridCol w="2245995"/>
                <a:gridCol w="4177030"/>
              </a:tblGrid>
              <a:tr h="213360">
                <a:tc>
                  <a:txBody>
                    <a:bodyPr vert="horz" wrap="square"/>
                    <a:lstStyle/>
                    <a:p>
                      <a:pPr indent="0" algn="ctr">
                        <a:buNone/>
                      </a:pPr>
                      <a:r>
                        <a:rPr lang="en-US" sz="1400" b="0">
                          <a:latin typeface="微软雅黑" panose="020b0503020204020204" pitchFamily="34" charset="-122"/>
                          <a:ea typeface="微软雅黑" panose="020b0503020204020204" pitchFamily="34" charset="-122"/>
                          <a:cs typeface="宋体" panose="02010600030101010101" pitchFamily="2" charset="-122"/>
                        </a:rPr>
                        <a:t>分类标准</a:t>
                      </a:r>
                      <a:endParaRPr lang="en-US" altLang="en-US" sz="14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a:solidFill>
                        <a:schemeClr val="tx1"/>
                      </a:solidFill>
                      <a:prstDash val="soli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ADCE9"/>
                    </a:solidFill>
                  </a:tcPr>
                </a:tc>
                <a:tc>
                  <a:txBody>
                    <a:bodyPr vert="horz" wrap="square"/>
                    <a:lstStyle/>
                    <a:p>
                      <a:pPr indent="0" algn="ctr">
                        <a:buNone/>
                      </a:pPr>
                      <a:r>
                        <a:rPr lang="en-US" sz="1400" b="0">
                          <a:latin typeface="微软雅黑" panose="020b0503020204020204" pitchFamily="34" charset="-122"/>
                          <a:ea typeface="微软雅黑" panose="020b0503020204020204" pitchFamily="34" charset="-122"/>
                          <a:cs typeface="微软雅黑" panose="020b0503020204020204" pitchFamily="34" charset="-122"/>
                        </a:rPr>
                        <a:t>分 类</a:t>
                      </a:r>
                      <a:endParaRPr lang="en-US" altLang="en-US" sz="1400" b="0">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chemeClr val="tx1"/>
                      </a:solidFill>
                      <a:prstDash val="solid"/>
                      <a:headEnd type="none" w="med" len="med"/>
                      <a:tailEnd type="none" w="med" len="med"/>
                    </a:lnL>
                    <a:lnR w="12700" cap="flat">
                      <a:solidFill>
                        <a:schemeClr val="tx1"/>
                      </a:solidFill>
                      <a:prstDash val="soli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ADCE9"/>
                    </a:solidFill>
                  </a:tcPr>
                </a:tc>
              </a:tr>
              <a:tr h="213360">
                <a:tc rowSpan="4">
                  <a:txBody>
                    <a:bodyPr vert="horz" wrap="square"/>
                    <a:lstStyle/>
                    <a:p>
                      <a:pPr indent="0" algn="ctr">
                        <a:buNone/>
                      </a:pPr>
                      <a:r>
                        <a:rPr lang="en-US" sz="1400" b="0">
                          <a:latin typeface="微软雅黑" panose="020b0503020204020204" pitchFamily="34" charset="-122"/>
                          <a:ea typeface="微软雅黑" panose="020b0503020204020204" pitchFamily="34" charset="-122"/>
                          <a:cs typeface="宋体" panose="02010600030101010101" pitchFamily="2" charset="-122"/>
                        </a:rPr>
                        <a:t>成员身份</a:t>
                      </a:r>
                      <a:endParaRPr lang="en-US" altLang="en-US" sz="14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a:solidFill>
                        <a:schemeClr val="tx1"/>
                      </a:solidFill>
                      <a:prstDash val="soli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p>
                      <a:pPr indent="0">
                        <a:buNone/>
                      </a:pPr>
                      <a:r>
                        <a:rPr lang="en-US" sz="1400" b="0">
                          <a:latin typeface="微软雅黑" panose="020b0503020204020204" pitchFamily="34" charset="-122"/>
                          <a:ea typeface="微软雅黑" panose="020b0503020204020204" pitchFamily="34" charset="-122"/>
                          <a:cs typeface="宋体" panose="02010600030101010101" pitchFamily="2" charset="-122"/>
                        </a:rPr>
                        <a:t>以个人为成员的国际旅游组织</a:t>
                      </a:r>
                      <a:endParaRPr lang="en-US" altLang="en-US" sz="14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chemeClr val="tx1"/>
                      </a:solidFill>
                      <a:prstDash val="solid"/>
                      <a:headEnd type="none" w="med" len="med"/>
                      <a:tailEnd type="none" w="med" len="med"/>
                    </a:lnL>
                    <a:lnR w="12700" cap="flat">
                      <a:solidFill>
                        <a:schemeClr val="tx1"/>
                      </a:solidFill>
                      <a:prstDash val="soli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213360">
                <a:tc vMerge="1">
                  <a:txBody>
                    <a:bodyPr vert="horz" wrap="square"/>
                    <a:lstStyle/>
                    <a:p>
                      <a:endParaRPr lang="zh-CN"/>
                    </a:p>
                  </a:txBody>
                  <a:tcPr>
                    <a:lnL w="12700">
                      <a:solidFill>
                        <a:schemeClr val="tx1"/>
                      </a:solidFill>
                      <a:prstDash val="solid"/>
                    </a:lnL>
                    <a:lnR w="12700" cap="flat" cmpd="sng">
                      <a:solidFill>
                        <a:schemeClr val="tx1"/>
                      </a:solidFill>
                      <a:prstDash val="solid"/>
                      <a:headEnd type="none" w="med" len="med"/>
                      <a:tailEnd type="none" w="med" len="med"/>
                    </a:lnR>
                  </a:tcPr>
                </a:tc>
                <a:tc>
                  <a:txBody>
                    <a:bodyPr vert="horz" wrap="square"/>
                    <a:lstStyle/>
                    <a:p>
                      <a:pPr indent="0">
                        <a:buNone/>
                      </a:pPr>
                      <a:r>
                        <a:rPr lang="en-US" sz="1400" b="0">
                          <a:latin typeface="微软雅黑" panose="020b0503020204020204" pitchFamily="34" charset="-122"/>
                          <a:ea typeface="微软雅黑" panose="020b0503020204020204" pitchFamily="34" charset="-122"/>
                          <a:cs typeface="宋体" panose="02010600030101010101" pitchFamily="2" charset="-122"/>
                        </a:rPr>
                        <a:t>以企业为成员的国际旅游组织</a:t>
                      </a:r>
                      <a:endParaRPr lang="en-US" altLang="en-US" sz="14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chemeClr val="tx1"/>
                      </a:solidFill>
                      <a:prstDash val="solid"/>
                      <a:headEnd type="none" w="med" len="med"/>
                      <a:tailEnd type="none" w="med" len="med"/>
                    </a:lnL>
                    <a:lnR w="12700" cap="flat">
                      <a:solidFill>
                        <a:schemeClr val="tx1"/>
                      </a:solidFill>
                      <a:prstDash val="soli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213360">
                <a:tc vMerge="1">
                  <a:txBody>
                    <a:bodyPr vert="horz" wrap="square"/>
                    <a:lstStyle/>
                    <a:p>
                      <a:endParaRPr lang="zh-CN"/>
                    </a:p>
                  </a:txBody>
                  <a:tcPr>
                    <a:lnL w="12700">
                      <a:solidFill>
                        <a:schemeClr val="tx1"/>
                      </a:solidFill>
                      <a:prstDash val="solid"/>
                    </a:lnL>
                    <a:lnR w="12700" cap="flat" cmpd="sng">
                      <a:solidFill>
                        <a:schemeClr val="tx1"/>
                      </a:solidFill>
                      <a:prstDash val="solid"/>
                      <a:headEnd type="none" w="med" len="med"/>
                      <a:tailEnd type="none" w="med" len="med"/>
                    </a:lnR>
                  </a:tcPr>
                </a:tc>
                <a:tc>
                  <a:txBody>
                    <a:bodyPr vert="horz" wrap="square"/>
                    <a:lstStyle/>
                    <a:p>
                      <a:pPr indent="0">
                        <a:buNone/>
                      </a:pPr>
                      <a:r>
                        <a:rPr lang="en-US" sz="1400" b="0">
                          <a:latin typeface="微软雅黑" panose="020b0503020204020204" pitchFamily="34" charset="-122"/>
                          <a:ea typeface="微软雅黑" panose="020b0503020204020204" pitchFamily="34" charset="-122"/>
                          <a:cs typeface="宋体" panose="02010600030101010101" pitchFamily="2" charset="-122"/>
                        </a:rPr>
                        <a:t>以机构团体为代表的国际旅游组织</a:t>
                      </a:r>
                      <a:endParaRPr lang="en-US" altLang="en-US" sz="14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chemeClr val="tx1"/>
                      </a:solidFill>
                      <a:prstDash val="solid"/>
                      <a:headEnd type="none" w="med" len="med"/>
                      <a:tailEnd type="none" w="med" len="med"/>
                    </a:lnL>
                    <a:lnR w="12700" cap="flat">
                      <a:solidFill>
                        <a:schemeClr val="tx1"/>
                      </a:solidFill>
                      <a:prstDash val="soli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253365">
                <a:tc vMerge="1">
                  <a:txBody>
                    <a:bodyPr vert="horz" wrap="square"/>
                    <a:lstStyle/>
                    <a:p>
                      <a:endParaRPr lang="zh-CN"/>
                    </a:p>
                  </a:txBody>
                  <a:tcPr>
                    <a:lnL w="12700">
                      <a:solidFill>
                        <a:schemeClr val="tx1"/>
                      </a:solidFill>
                      <a:prstDash val="solid"/>
                    </a:lnL>
                    <a:lnR w="12700" cap="flat" cmpd="sng">
                      <a:solidFill>
                        <a:schemeClr val="tx1"/>
                      </a:solidFill>
                      <a:prstDash val="solid"/>
                      <a:headEnd type="none" w="med" len="med"/>
                      <a:tailEnd type="none" w="med" len="med"/>
                    </a:lnR>
                    <a:lnB w="12700" cap="flat" cmpd="sng">
                      <a:solidFill>
                        <a:schemeClr val="tx1"/>
                      </a:solidFill>
                      <a:prstDash val="solid"/>
                      <a:headEnd type="none" w="med" len="med"/>
                      <a:tailEnd type="none" w="med" len="med"/>
                    </a:lnB>
                  </a:tcPr>
                </a:tc>
                <a:tc>
                  <a:txBody>
                    <a:bodyPr vert="horz" wrap="square"/>
                    <a:lstStyle/>
                    <a:p>
                      <a:pPr indent="0">
                        <a:buNone/>
                      </a:pPr>
                      <a:r>
                        <a:rPr lang="en-US" sz="1400" b="0">
                          <a:latin typeface="微软雅黑" panose="020b0503020204020204" pitchFamily="34" charset="-122"/>
                          <a:ea typeface="微软雅黑" panose="020b0503020204020204" pitchFamily="34" charset="-122"/>
                          <a:cs typeface="宋体" panose="02010600030101010101" pitchFamily="2" charset="-122"/>
                        </a:rPr>
                        <a:t>以政府为代表的国际旅游组织</a:t>
                      </a:r>
                      <a:endParaRPr lang="en-US" altLang="en-US" sz="14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chemeClr val="tx1"/>
                      </a:solidFill>
                      <a:prstDash val="solid"/>
                      <a:headEnd type="none" w="med" len="med"/>
                      <a:tailEnd type="none" w="med" len="med"/>
                    </a:lnL>
                    <a:lnR w="12700" cap="flat">
                      <a:solidFill>
                        <a:schemeClr val="tx1"/>
                      </a:solidFill>
                      <a:prstDash val="soli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252730">
                <a:tc rowSpan="2">
                  <a:txBody>
                    <a:bodyPr vert="horz" wrap="square"/>
                    <a:lstStyle/>
                    <a:p>
                      <a:pPr indent="0" algn="ctr">
                        <a:buNone/>
                      </a:pPr>
                      <a:r>
                        <a:rPr lang="en-US" sz="1400" b="0">
                          <a:latin typeface="微软雅黑" panose="020b0503020204020204" pitchFamily="34" charset="-122"/>
                          <a:ea typeface="微软雅黑" panose="020b0503020204020204" pitchFamily="34" charset="-122"/>
                          <a:cs typeface="宋体" panose="02010600030101010101" pitchFamily="2" charset="-122"/>
                        </a:rPr>
                        <a:t>组织地位</a:t>
                      </a:r>
                      <a:endParaRPr lang="en-US" altLang="en-US" sz="14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a:solidFill>
                        <a:schemeClr val="tx1"/>
                      </a:solidFill>
                      <a:prstDash val="soli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p>
                      <a:pPr indent="0">
                        <a:buNone/>
                      </a:pPr>
                      <a:r>
                        <a:rPr lang="en-US" sz="1400" b="0">
                          <a:latin typeface="微软雅黑" panose="020b0503020204020204" pitchFamily="34" charset="-122"/>
                          <a:ea typeface="微软雅黑" panose="020b0503020204020204" pitchFamily="34" charset="-122"/>
                          <a:cs typeface="宋体" panose="02010600030101010101" pitchFamily="2" charset="-122"/>
                        </a:rPr>
                        <a:t>政府间国际旅游组织</a:t>
                      </a:r>
                      <a:endParaRPr lang="en-US" altLang="en-US" sz="14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chemeClr val="tx1"/>
                      </a:solidFill>
                      <a:prstDash val="solid"/>
                      <a:headEnd type="none" w="med" len="med"/>
                      <a:tailEnd type="none" w="med" len="med"/>
                    </a:lnL>
                    <a:lnR w="12700" cap="flat">
                      <a:solidFill>
                        <a:schemeClr val="tx1"/>
                      </a:solidFill>
                      <a:prstDash val="soli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285115">
                <a:tc vMerge="1">
                  <a:txBody>
                    <a:bodyPr vert="horz" wrap="square"/>
                    <a:lstStyle/>
                    <a:p>
                      <a:endParaRPr lang="zh-CN"/>
                    </a:p>
                  </a:txBody>
                  <a:tcPr>
                    <a:lnL w="12700">
                      <a:solidFill>
                        <a:schemeClr val="tx1"/>
                      </a:solidFill>
                      <a:prstDash val="solid"/>
                    </a:lnL>
                    <a:lnR w="12700" cap="flat" cmpd="sng">
                      <a:solidFill>
                        <a:schemeClr val="tx1"/>
                      </a:solidFill>
                      <a:prstDash val="solid"/>
                      <a:headEnd type="none" w="med" len="med"/>
                      <a:tailEnd type="none" w="med" len="med"/>
                    </a:lnR>
                    <a:lnB w="12700" cap="flat" cmpd="sng">
                      <a:solidFill>
                        <a:schemeClr val="tx1"/>
                      </a:solidFill>
                      <a:prstDash val="solid"/>
                      <a:headEnd type="none" w="med" len="med"/>
                      <a:tailEnd type="none" w="med" len="med"/>
                    </a:lnB>
                  </a:tcPr>
                </a:tc>
                <a:tc>
                  <a:txBody>
                    <a:bodyPr vert="horz" wrap="square"/>
                    <a:lstStyle/>
                    <a:p>
                      <a:pPr indent="0">
                        <a:buNone/>
                      </a:pPr>
                      <a:r>
                        <a:rPr lang="en-US" sz="1400" b="0">
                          <a:latin typeface="微软雅黑" panose="020b0503020204020204" pitchFamily="34" charset="-122"/>
                          <a:ea typeface="微软雅黑" panose="020b0503020204020204" pitchFamily="34" charset="-122"/>
                          <a:cs typeface="宋体" panose="02010600030101010101" pitchFamily="2" charset="-122"/>
                        </a:rPr>
                        <a:t>非政府间国际旅游组织</a:t>
                      </a:r>
                      <a:endParaRPr lang="en-US" altLang="en-US" sz="14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chemeClr val="tx1"/>
                      </a:solidFill>
                      <a:prstDash val="solid"/>
                      <a:headEnd type="none" w="med" len="med"/>
                      <a:tailEnd type="none" w="med" len="med"/>
                    </a:lnL>
                    <a:lnR w="12700" cap="flat">
                      <a:solidFill>
                        <a:schemeClr val="tx1"/>
                      </a:solidFill>
                      <a:prstDash val="soli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245110">
                <a:tc rowSpan="2">
                  <a:txBody>
                    <a:bodyPr vert="horz" wrap="square"/>
                    <a:lstStyle/>
                    <a:p>
                      <a:pPr indent="0" algn="ctr">
                        <a:buNone/>
                      </a:pPr>
                      <a:r>
                        <a:rPr lang="en-US" sz="1400" b="0">
                          <a:latin typeface="微软雅黑" panose="020b0503020204020204" pitchFamily="34" charset="-122"/>
                          <a:ea typeface="微软雅黑" panose="020b0503020204020204" pitchFamily="34" charset="-122"/>
                          <a:cs typeface="宋体" panose="02010600030101010101" pitchFamily="2" charset="-122"/>
                        </a:rPr>
                        <a:t>地理范围</a:t>
                      </a:r>
                      <a:endParaRPr lang="en-US" altLang="en-US" sz="14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a:solidFill>
                        <a:schemeClr val="tx1"/>
                      </a:solidFill>
                      <a:prstDash val="soli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p>
                      <a:pPr indent="0">
                        <a:buNone/>
                      </a:pPr>
                      <a:r>
                        <a:rPr lang="en-US" sz="1400" b="0">
                          <a:latin typeface="微软雅黑" panose="020b0503020204020204" pitchFamily="34" charset="-122"/>
                          <a:ea typeface="微软雅黑" panose="020b0503020204020204" pitchFamily="34" charset="-122"/>
                          <a:cs typeface="宋体" panose="02010600030101010101" pitchFamily="2" charset="-122"/>
                        </a:rPr>
                        <a:t>全球性国际旅游组织</a:t>
                      </a:r>
                      <a:endParaRPr lang="en-US" altLang="en-US" sz="14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chemeClr val="tx1"/>
                      </a:solidFill>
                      <a:prstDash val="solid"/>
                      <a:headEnd type="none" w="med" len="med"/>
                      <a:tailEnd type="none" w="med" len="med"/>
                    </a:lnL>
                    <a:lnR w="12700" cap="flat">
                      <a:solidFill>
                        <a:schemeClr val="tx1"/>
                      </a:solidFill>
                      <a:prstDash val="soli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245110">
                <a:tc vMerge="1">
                  <a:txBody>
                    <a:bodyPr vert="horz" wrap="square"/>
                    <a:lstStyle/>
                    <a:p>
                      <a:endParaRPr lang="zh-CN"/>
                    </a:p>
                  </a:txBody>
                  <a:tcPr>
                    <a:lnL w="12700">
                      <a:solidFill>
                        <a:schemeClr val="tx1"/>
                      </a:solidFill>
                      <a:prstDash val="solid"/>
                    </a:lnL>
                    <a:lnR w="12700" cap="flat" cmpd="sng">
                      <a:solidFill>
                        <a:schemeClr val="tx1"/>
                      </a:solidFill>
                      <a:prstDash val="solid"/>
                      <a:headEnd type="none" w="med" len="med"/>
                      <a:tailEnd type="none" w="med" len="med"/>
                    </a:lnR>
                    <a:lnB w="12700" cap="flat" cmpd="sng">
                      <a:solidFill>
                        <a:schemeClr val="tx1"/>
                      </a:solidFill>
                      <a:prstDash val="solid"/>
                      <a:headEnd type="none" w="med" len="med"/>
                      <a:tailEnd type="none" w="med" len="med"/>
                    </a:lnB>
                  </a:tcPr>
                </a:tc>
                <a:tc>
                  <a:txBody>
                    <a:bodyPr vert="horz" wrap="square"/>
                    <a:lstStyle/>
                    <a:p>
                      <a:pPr indent="0">
                        <a:buNone/>
                      </a:pPr>
                      <a:r>
                        <a:rPr lang="en-US" sz="1400" b="0">
                          <a:latin typeface="微软雅黑" panose="020b0503020204020204" pitchFamily="34" charset="-122"/>
                          <a:ea typeface="微软雅黑" panose="020b0503020204020204" pitchFamily="34" charset="-122"/>
                          <a:cs typeface="宋体" panose="02010600030101010101" pitchFamily="2" charset="-122"/>
                        </a:rPr>
                        <a:t>地区性国际旅游组织</a:t>
                      </a:r>
                      <a:endParaRPr lang="en-US" altLang="en-US" sz="14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chemeClr val="tx1"/>
                      </a:solidFill>
                      <a:prstDash val="solid"/>
                      <a:headEnd type="none" w="med" len="med"/>
                      <a:tailEnd type="none" w="med" len="med"/>
                    </a:lnL>
                    <a:lnR w="12700" cap="flat">
                      <a:solidFill>
                        <a:schemeClr val="tx1"/>
                      </a:solidFill>
                      <a:prstDash val="soli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300990">
                <a:tc rowSpan="3">
                  <a:txBody>
                    <a:bodyPr vert="horz" wrap="square"/>
                    <a:lstStyle/>
                    <a:p>
                      <a:pPr indent="0" algn="ctr">
                        <a:buNone/>
                      </a:pPr>
                      <a:endParaRPr lang="zh-CN" altLang="en-US" sz="1400" b="0">
                        <a:latin typeface="微软雅黑" panose="020b0503020204020204" pitchFamily="34" charset="-122"/>
                        <a:ea typeface="微软雅黑" panose="020b0503020204020204" pitchFamily="34" charset="-122"/>
                        <a:cs typeface="宋体" panose="02010600030101010101" pitchFamily="2" charset="-122"/>
                      </a:endParaRPr>
                    </a:p>
                    <a:p>
                      <a:pPr indent="0" algn="ctr">
                        <a:buNone/>
                      </a:pPr>
                      <a:r>
                        <a:rPr lang="zh-CN" altLang="en-US" sz="1400" b="0">
                          <a:latin typeface="微软雅黑" panose="020b0503020204020204" pitchFamily="34" charset="-122"/>
                          <a:ea typeface="微软雅黑" panose="020b0503020204020204" pitchFamily="34" charset="-122"/>
                          <a:cs typeface="宋体" panose="02010600030101010101" pitchFamily="2" charset="-122"/>
                        </a:rPr>
                        <a:t>工作内容范围</a:t>
                      </a:r>
                    </a:p>
                  </a:txBody>
                  <a:tcPr>
                    <a:lnL w="12700">
                      <a:solidFill>
                        <a:schemeClr val="tx1"/>
                      </a:solidFill>
                      <a:prstDash val="solid"/>
                    </a:lnL>
                    <a:lnR w="12700" cap="flat" cmpd="sng">
                      <a:solidFill>
                        <a:schemeClr val="tx1"/>
                      </a:solidFill>
                      <a:prstDash val="solid"/>
                      <a:headEnd type="none" w="med" len="med"/>
                      <a:tailEnd type="none" w="med" len="med"/>
                    </a:lnR>
                    <a:lnT w="12700" cap="flat" cmpd="sng" algn="ctr">
                      <a:solidFill>
                        <a:schemeClr val="tx1"/>
                      </a:solidFill>
                      <a:prstDash val="solid"/>
                      <a:round/>
                      <a:headEnd type="none" w="med" len="med"/>
                      <a:tailEnd type="none" w="med" len="med"/>
                    </a:lnT>
                    <a:lnB w="12700" cap="flat" cmpd="sng">
                      <a:solidFill>
                        <a:schemeClr val="tx1"/>
                      </a:solidFill>
                      <a:prstDash val="solid"/>
                      <a:headEnd type="none" w="med" len="med"/>
                      <a:tailEnd type="none" w="med" len="med"/>
                    </a:lnB>
                    <a:noFill/>
                  </a:tcPr>
                </a:tc>
                <a:tc>
                  <a:txBody>
                    <a:bodyPr vert="horz" wrap="square"/>
                    <a:lstStyle/>
                    <a:p>
                      <a:pPr indent="0">
                        <a:buNone/>
                      </a:pPr>
                      <a:r>
                        <a:rPr lang="en-US" sz="1400" b="0">
                          <a:latin typeface="微软雅黑" panose="020b0503020204020204" pitchFamily="34" charset="-122"/>
                          <a:ea typeface="微软雅黑" panose="020b0503020204020204" pitchFamily="34" charset="-122"/>
                          <a:cs typeface="宋体" panose="02010600030101010101" pitchFamily="2" charset="-122"/>
                        </a:rPr>
                        <a:t>部分涉及旅游事务的一般性国际旅游组织</a:t>
                      </a:r>
                      <a:endParaRPr lang="en-US" altLang="en-US" sz="14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chemeClr val="tx1"/>
                      </a:solidFill>
                      <a:prstDash val="solid"/>
                      <a:headEnd type="none" w="med" len="med"/>
                      <a:tailEnd type="none" w="med" len="med"/>
                    </a:lnL>
                    <a:lnR w="12700" cap="flat">
                      <a:solidFill>
                        <a:schemeClr val="tx1"/>
                      </a:solidFill>
                      <a:prstDash val="soli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285115">
                <a:tc vMerge="1">
                  <a:txBody>
                    <a:bodyPr vert="horz" wrap="square"/>
                    <a:lstStyle/>
                    <a:p>
                      <a:endParaRPr lang="zh-CN"/>
                    </a:p>
                  </a:txBody>
                  <a:tcPr>
                    <a:lnL w="12700">
                      <a:solidFill>
                        <a:schemeClr val="tx1"/>
                      </a:solidFill>
                      <a:prstDash val="solid"/>
                    </a:lnL>
                    <a:lnR w="12700" cap="flat" cmpd="sng">
                      <a:solidFill>
                        <a:schemeClr val="tx1"/>
                      </a:solidFill>
                      <a:prstDash val="solid"/>
                      <a:headEnd type="none" w="med" len="med"/>
                      <a:tailEnd type="none" w="med" len="med"/>
                    </a:lnR>
                    <a:lnB w="12700" cap="flat" cmpd="sng">
                      <a:solidFill>
                        <a:schemeClr val="tx1"/>
                      </a:solidFill>
                      <a:prstDash val="solid"/>
                      <a:headEnd type="none" w="med" len="med"/>
                      <a:tailEnd type="none" w="med" len="med"/>
                    </a:lnB>
                    <a:noFill/>
                  </a:tcPr>
                </a:tc>
                <a:tc>
                  <a:txBody>
                    <a:bodyPr vert="horz" wrap="square"/>
                    <a:lstStyle/>
                    <a:p>
                      <a:pPr indent="0">
                        <a:buNone/>
                      </a:pPr>
                      <a:r>
                        <a:rPr lang="en-US" sz="1400" b="0">
                          <a:latin typeface="微软雅黑" panose="020b0503020204020204" pitchFamily="34" charset="-122"/>
                          <a:ea typeface="微软雅黑" panose="020b0503020204020204" pitchFamily="34" charset="-122"/>
                          <a:cs typeface="宋体" panose="02010600030101010101" pitchFamily="2" charset="-122"/>
                        </a:rPr>
                        <a:t>全面涉及旅游事务的专门性国际旅游组织</a:t>
                      </a:r>
                      <a:endParaRPr lang="en-US" altLang="en-US" sz="14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chemeClr val="tx1"/>
                      </a:solidFill>
                      <a:prstDash val="solid"/>
                      <a:headEnd type="none" w="med" len="med"/>
                      <a:tailEnd type="none" w="med" len="med"/>
                    </a:lnL>
                    <a:lnR w="12700" cap="flat">
                      <a:solidFill>
                        <a:schemeClr val="tx1"/>
                      </a:solidFill>
                      <a:prstDash val="soli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342265">
                <a:tc vMerge="1">
                  <a:txBody>
                    <a:bodyPr vert="horz" wrap="square"/>
                    <a:lstStyle/>
                    <a:p>
                      <a:endParaRPr lang="zh-CN"/>
                    </a:p>
                  </a:txBody>
                  <a:tcPr>
                    <a:lnL w="12700">
                      <a:solidFill>
                        <a:schemeClr val="tx1"/>
                      </a:solidFill>
                      <a:prstDash val="solid"/>
                    </a:lnL>
                    <a:lnR w="12700" cap="flat" cmpd="sng">
                      <a:solidFill>
                        <a:schemeClr val="tx1"/>
                      </a:solidFill>
                      <a:prstDash val="solid"/>
                      <a:headEnd type="none" w="med" len="med"/>
                      <a:tailEnd type="none" w="med" len="med"/>
                    </a:lnR>
                    <a:lnB w="12700" cap="flat" cmpd="sng">
                      <a:solidFill>
                        <a:schemeClr val="tx1"/>
                      </a:solidFill>
                      <a:prstDash val="solid"/>
                      <a:headEnd type="none" w="med" len="med"/>
                      <a:tailEnd type="none" w="med" len="med"/>
                    </a:lnB>
                    <a:noFill/>
                  </a:tcPr>
                </a:tc>
                <a:tc>
                  <a:txBody>
                    <a:bodyPr vert="horz" wrap="square"/>
                    <a:lstStyle/>
                    <a:p>
                      <a:pPr indent="0">
                        <a:buNone/>
                      </a:pPr>
                      <a:r>
                        <a:rPr lang="en-US" sz="1400" b="0">
                          <a:latin typeface="微软雅黑" panose="020b0503020204020204" pitchFamily="34" charset="-122"/>
                          <a:ea typeface="微软雅黑" panose="020b0503020204020204" pitchFamily="34" charset="-122"/>
                          <a:cs typeface="宋体" panose="02010600030101010101" pitchFamily="2" charset="-122"/>
                        </a:rPr>
                        <a:t>专门涉及旅游事务某一方面的专业性国际旅游组织</a:t>
                      </a:r>
                      <a:endParaRPr lang="en-US" altLang="en-US" sz="14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chemeClr val="tx1"/>
                      </a:solidFill>
                      <a:prstDash val="solid"/>
                      <a:headEnd type="none" w="med" len="med"/>
                      <a:tailEnd type="none" w="med" len="med"/>
                    </a:lnL>
                    <a:lnR w="12700" cap="flat">
                      <a:solidFill>
                        <a:schemeClr val="tx1"/>
                      </a:solidFill>
                      <a:prstDash val="soli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bl>
          </a:graphicData>
        </a:graphic>
      </p:graphicFrame>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24"/>
          <p:cNvGrpSpPr/>
          <p:nvPr/>
        </p:nvGrpSpPr>
        <p:grpSpPr>
          <a:xfrm>
            <a:off x="9737" y="0"/>
            <a:ext cx="1192988" cy="659027"/>
            <a:chOff x="7891460" y="1375766"/>
            <a:chExt cx="1215234" cy="1424584"/>
          </a:xfrm>
        </p:grpSpPr>
        <p:sp>
          <p:nvSpPr>
            <p:cNvPr id="26" name="等腰三角形 25"/>
            <p:cNvSpPr/>
            <p:nvPr/>
          </p:nvSpPr>
          <p:spPr>
            <a:xfrm rot="5400000">
              <a:off x="7677626" y="1589600"/>
              <a:ext cx="1424584" cy="996916"/>
            </a:xfrm>
            <a:prstGeom prst="triangle">
              <a:avLst/>
            </a:prstGeom>
            <a:solidFill>
              <a:schemeClr val="tx1">
                <a:lumMod val="75000"/>
                <a:lumOff val="2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27" name="等腰三角形 26"/>
            <p:cNvSpPr/>
            <p:nvPr/>
          </p:nvSpPr>
          <p:spPr>
            <a:xfrm rot="3590589">
              <a:off x="8136387" y="1619589"/>
              <a:ext cx="887335" cy="1053279"/>
            </a:xfrm>
            <a:prstGeom prst="triangle">
              <a:avLst/>
            </a:prstGeom>
            <a:solidFill>
              <a:schemeClr val="accent4">
                <a:lumMod val="50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28" name="TextBox 27"/>
          <p:cNvSpPr txBox="1"/>
          <p:nvPr/>
        </p:nvSpPr>
        <p:spPr>
          <a:xfrm>
            <a:off x="0" y="153933"/>
            <a:ext cx="978195"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第二节</a:t>
            </a:r>
            <a:endParaRPr lang="zh-CN" altLang="en-US" b="1">
              <a:solidFill>
                <a:schemeClr val="bg1"/>
              </a:solidFill>
            </a:endParaRPr>
          </a:p>
        </p:txBody>
      </p:sp>
      <p:sp>
        <p:nvSpPr>
          <p:cNvPr id="37" name="矩形 36"/>
          <p:cNvSpPr/>
          <p:nvPr/>
        </p:nvSpPr>
        <p:spPr>
          <a:xfrm>
            <a:off x="1145673" y="229414"/>
            <a:ext cx="2908742" cy="273094"/>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pPr algn="ctr"/>
            <a:endParaRPr lang="zh-CN" altLang="en-US" sz="2000"/>
          </a:p>
        </p:txBody>
      </p:sp>
      <p:sp>
        <p:nvSpPr>
          <p:cNvPr id="38" name="矩形 37"/>
          <p:cNvSpPr/>
          <p:nvPr/>
        </p:nvSpPr>
        <p:spPr>
          <a:xfrm>
            <a:off x="4149306" y="231579"/>
            <a:ext cx="4850232" cy="265777"/>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Calibri"/>
                <a:ea typeface="+mn-ea"/>
                <a:cs typeface="+mn-cs"/>
              </a:defRPr>
            </a:lvl1pPr>
            <a:lvl2pPr marL="457200" algn="l" defTabSz="457200" rtl="0" eaLnBrk="1" latinLnBrk="0" hangingPunct="1">
              <a:defRPr sz="1800" kern="1200">
                <a:solidFill>
                  <a:srgbClr val="FFFFFF"/>
                </a:solidFill>
                <a:latin typeface="Calibri"/>
                <a:ea typeface="+mn-ea"/>
                <a:cs typeface="+mn-cs"/>
              </a:defRPr>
            </a:lvl2pPr>
            <a:lvl3pPr marL="914400" algn="l" defTabSz="457200" rtl="0" eaLnBrk="1" latinLnBrk="0" hangingPunct="1">
              <a:defRPr sz="1800" kern="1200">
                <a:solidFill>
                  <a:srgbClr val="FFFFFF"/>
                </a:solidFill>
                <a:latin typeface="Calibri"/>
                <a:ea typeface="+mn-ea"/>
                <a:cs typeface="+mn-cs"/>
              </a:defRPr>
            </a:lvl3pPr>
            <a:lvl4pPr marL="1371600" algn="l" defTabSz="457200" rtl="0" eaLnBrk="1" latinLnBrk="0" hangingPunct="1">
              <a:defRPr sz="1800" kern="1200">
                <a:solidFill>
                  <a:srgbClr val="FFFFFF"/>
                </a:solidFill>
                <a:latin typeface="Calibri"/>
                <a:ea typeface="+mn-ea"/>
                <a:cs typeface="+mn-cs"/>
              </a:defRPr>
            </a:lvl4pPr>
            <a:lvl5pPr marL="1828800" algn="l" defTabSz="457200" rtl="0" eaLnBrk="1" latinLnBrk="0" hangingPunct="1">
              <a:defRPr sz="1800" kern="1200">
                <a:solidFill>
                  <a:srgbClr val="FFFFFF"/>
                </a:solidFill>
                <a:latin typeface="Calibri"/>
                <a:ea typeface="+mn-ea"/>
                <a:cs typeface="+mn-cs"/>
              </a:defRPr>
            </a:lvl5pPr>
            <a:lvl6pPr marL="2286000" algn="l" defTabSz="457200" rtl="0" eaLnBrk="1" latinLnBrk="0" hangingPunct="1">
              <a:defRPr sz="1800" kern="1200">
                <a:solidFill>
                  <a:srgbClr val="FFFFFF"/>
                </a:solidFill>
                <a:latin typeface="Calibri"/>
                <a:ea typeface="+mn-ea"/>
                <a:cs typeface="+mn-cs"/>
              </a:defRPr>
            </a:lvl6pPr>
            <a:lvl7pPr marL="2743200" algn="l" defTabSz="457200" rtl="0" eaLnBrk="1" latinLnBrk="0" hangingPunct="1">
              <a:defRPr sz="1800" kern="1200">
                <a:solidFill>
                  <a:srgbClr val="FFFFFF"/>
                </a:solidFill>
                <a:latin typeface="Calibri"/>
                <a:ea typeface="+mn-ea"/>
                <a:cs typeface="+mn-cs"/>
              </a:defRPr>
            </a:lvl7pPr>
            <a:lvl8pPr marL="3200400" algn="l" defTabSz="457200" rtl="0" eaLnBrk="1" latinLnBrk="0" hangingPunct="1">
              <a:defRPr sz="1800" kern="1200">
                <a:solidFill>
                  <a:srgbClr val="FFFFFF"/>
                </a:solidFill>
                <a:latin typeface="Calibri"/>
                <a:ea typeface="+mn-ea"/>
                <a:cs typeface="+mn-cs"/>
              </a:defRPr>
            </a:lvl8pPr>
            <a:lvl9pPr marL="3657600" algn="l" defTabSz="457200" rtl="0" eaLnBrk="1" latinLnBrk="0" hangingPunct="1">
              <a:defRPr sz="1800" kern="1200">
                <a:solidFill>
                  <a:srgbClr val="FFFFFF"/>
                </a:solidFill>
                <a:latin typeface="Calibri"/>
                <a:ea typeface="+mn-ea"/>
                <a:cs typeface="+mn-cs"/>
              </a:defRPr>
            </a:lvl9pPr>
          </a:lstStyle>
          <a:p>
            <a:r>
              <a:rPr lang="zh-CN" altLang="en-US" sz="1400" b="1" smtClean="0"/>
              <a:t>（一）世界旅游组织（</a:t>
            </a:r>
            <a:r>
              <a:rPr lang="en-US" altLang="zh-CN" sz="1400" b="1" smtClean="0"/>
              <a:t>UNWTO</a:t>
            </a:r>
            <a:r>
              <a:rPr lang="zh-CN" altLang="en-US" sz="1400" b="1" smtClean="0"/>
              <a:t>）</a:t>
            </a:r>
            <a:endParaRPr lang="zh-CN" altLang="zh-CN" sz="1400" b="1"/>
          </a:p>
        </p:txBody>
      </p:sp>
      <p:sp>
        <p:nvSpPr>
          <p:cNvPr id="39" name="Rectangle 5"/>
          <p:cNvSpPr>
            <a:spLocks noChangeArrowheads="1"/>
          </p:cNvSpPr>
          <p:nvPr/>
        </p:nvSpPr>
        <p:spPr bwMode="auto">
          <a:xfrm rot="16200000">
            <a:off x="7442601" y="94940"/>
            <a:ext cx="634120" cy="444240"/>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2000" b="1" i="0" u="none" strike="noStrike" kern="0" cap="none" spc="0" normalizeH="0" baseline="0">
              <a:ln>
                <a:noFill/>
              </a:ln>
              <a:solidFill>
                <a:srgbClr val="F9F9F9"/>
              </a:solidFill>
              <a:effectLst/>
              <a:uLnTx/>
              <a:uFillTx/>
              <a:latin typeface="微软雅黑" panose="020b0503020204020204" pitchFamily="34" charset="-122"/>
              <a:ea typeface="微软雅黑" panose="020b0503020204020204" pitchFamily="34" charset="-122"/>
            </a:endParaRPr>
          </a:p>
        </p:txBody>
      </p:sp>
      <p:sp>
        <p:nvSpPr>
          <p:cNvPr id="40" name="TextBox 15"/>
          <p:cNvSpPr txBox="1"/>
          <p:nvPr/>
        </p:nvSpPr>
        <p:spPr>
          <a:xfrm>
            <a:off x="7537538" y="100449"/>
            <a:ext cx="444242"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14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pPr algn="ctr"/>
              <a:t>24</a:t>
            </a:fld>
            <a:r>
              <a:rPr lang="zh-CN" altLang="en-US" sz="2000" smtClean="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2000" b="0">
              <a:solidFill>
                <a:srgbClr val="FF8500"/>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1" name="矩形 40"/>
          <p:cNvSpPr/>
          <p:nvPr/>
        </p:nvSpPr>
        <p:spPr>
          <a:xfrm>
            <a:off x="1152974" y="219744"/>
            <a:ext cx="2893806"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1400" b="1" smtClean="0">
                <a:solidFill>
                  <a:schemeClr val="bg1"/>
                </a:solidFill>
                <a:latin typeface="微软雅黑" panose="020b0503020204020204" pitchFamily="34" charset="-122"/>
                <a:ea typeface="微软雅黑" panose="020b0503020204020204" pitchFamily="34" charset="-122"/>
              </a:rPr>
              <a:t>      三、主要国际旅游组织</a:t>
            </a:r>
          </a:p>
        </p:txBody>
      </p:sp>
      <p:sp>
        <p:nvSpPr>
          <p:cNvPr id="42" name="矩形 41"/>
          <p:cNvSpPr/>
          <p:nvPr/>
        </p:nvSpPr>
        <p:spPr>
          <a:xfrm>
            <a:off x="3568563" y="206895"/>
            <a:ext cx="5043543" cy="307777"/>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sz="1400" b="1" smtClean="0">
                <a:solidFill>
                  <a:schemeClr val="bg1"/>
                </a:solidFill>
                <a:latin typeface="微软雅黑" panose="020b0503020204020204" pitchFamily="34" charset="-122"/>
                <a:ea typeface="微软雅黑" panose="020b0503020204020204" pitchFamily="34" charset="-122"/>
              </a:rPr>
              <a:t>  </a:t>
            </a:r>
          </a:p>
        </p:txBody>
      </p:sp>
      <p:sp>
        <p:nvSpPr>
          <p:cNvPr id="54" name="文本框 50"/>
          <p:cNvSpPr>
            <a:spLocks noChangeArrowheads="1"/>
          </p:cNvSpPr>
          <p:nvPr/>
        </p:nvSpPr>
        <p:spPr bwMode="auto">
          <a:xfrm>
            <a:off x="913779" y="860570"/>
            <a:ext cx="7643625" cy="9052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zh-CN" altLang="en-US" sz="1400" b="1" smtClean="0">
                <a:solidFill>
                  <a:schemeClr val="accent2">
                    <a:lumMod val="75000"/>
                  </a:schemeClr>
                </a:solidFill>
                <a:latin typeface="微软雅黑" panose="020b0503020204020204" pitchFamily="34" charset="-122"/>
                <a:ea typeface="微软雅黑" panose="020b0503020204020204" pitchFamily="34" charset="-122"/>
                <a:sym typeface="方正姚体" panose="02010601030101010101" pitchFamily="2" charset="-122"/>
              </a:rPr>
              <a:t>     世界旅游组织</a:t>
            </a:r>
            <a:r>
              <a:rPr lang="zh-CN" altLang="en-US" sz="1400" smtClean="0">
                <a:solidFill>
                  <a:schemeClr val="accent2">
                    <a:lumMod val="75000"/>
                  </a:schemeClr>
                </a:solidFill>
                <a:latin typeface="微软雅黑" panose="020b0503020204020204" pitchFamily="34" charset="-122"/>
                <a:ea typeface="微软雅黑" panose="020b0503020204020204" pitchFamily="34" charset="-122"/>
                <a:sym typeface="方正姚体" panose="02010601030101010101" pitchFamily="2" charset="-122"/>
              </a:rPr>
              <a:t>是联合国系统的政府间机构，是目前世界上唯一全面涉及国际旅游事务的全球性政府间机构，同时也是当今旅游领域最具影响力的国际组织。其宗旨是促进和发展旅游事业，使之有利于经济发展、国际间相互了解、和平与繁荣。</a:t>
            </a:r>
            <a:endParaRPr lang="zh-CN" altLang="en-US" sz="1400" smtClean="0">
              <a:latin typeface="微软雅黑" panose="020b0503020204020204" pitchFamily="34" charset="-122"/>
              <a:ea typeface="微软雅黑" panose="020b0503020204020204" pitchFamily="34" charset="-122"/>
              <a:sym typeface="方正姚体" panose="02010601030101010101" pitchFamily="2" charset="-122"/>
            </a:endParaRPr>
          </a:p>
        </p:txBody>
      </p:sp>
      <p:sp>
        <p:nvSpPr>
          <p:cNvPr id="17" name="矩形 16"/>
          <p:cNvSpPr/>
          <p:nvPr/>
        </p:nvSpPr>
        <p:spPr>
          <a:xfrm>
            <a:off x="4311041" y="1972948"/>
            <a:ext cx="3840762" cy="2893100"/>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30000"/>
              </a:lnSpc>
            </a:pPr>
            <a:r>
              <a:rPr lang="zh-CN" altLang="en-US" sz="1400" smtClean="0">
                <a:latin typeface="微软雅黑" panose="020b0503020204020204" pitchFamily="34" charset="-122"/>
                <a:ea typeface="微软雅黑" panose="020b0503020204020204" pitchFamily="34" charset="-122"/>
                <a:sym typeface="方正姚体" panose="02010601030101010101" pitchFamily="2" charset="-122"/>
              </a:rPr>
              <a:t>      该组织的成员分为三种类型：</a:t>
            </a:r>
            <a:endParaRPr lang="en-US" altLang="zh-CN" sz="1400" smtClean="0">
              <a:latin typeface="微软雅黑" panose="020b0503020204020204" pitchFamily="34" charset="-122"/>
              <a:ea typeface="微软雅黑" panose="020b0503020204020204" pitchFamily="34" charset="-122"/>
              <a:sym typeface="方正姚体" panose="02010601030101010101" pitchFamily="2" charset="-122"/>
            </a:endParaRPr>
          </a:p>
          <a:p>
            <a:pPr>
              <a:lnSpc>
                <a:spcPct val="130000"/>
              </a:lnSpc>
            </a:pPr>
            <a:r>
              <a:rPr lang="en-US" altLang="zh-CN" sz="1400" smtClean="0">
                <a:latin typeface="微软雅黑" panose="020b0503020204020204" pitchFamily="34" charset="-122"/>
                <a:ea typeface="微软雅黑" panose="020b0503020204020204" pitchFamily="34" charset="-122"/>
                <a:sym typeface="方正姚体" panose="02010601030101010101" pitchFamily="2" charset="-122"/>
              </a:rPr>
              <a:t>      </a:t>
            </a:r>
            <a:r>
              <a:rPr lang="zh-CN" altLang="en-US" sz="1400" smtClean="0">
                <a:latin typeface="微软雅黑" panose="020b0503020204020204" pitchFamily="34" charset="-122"/>
                <a:ea typeface="微软雅黑" panose="020b0503020204020204" pitchFamily="34" charset="-122"/>
                <a:sym typeface="方正姚体" panose="02010601030101010101" pitchFamily="2" charset="-122"/>
              </a:rPr>
              <a:t>第一类是正式成员，它们可代表主权国家，通常为这些主权国家的国家旅游组织；</a:t>
            </a:r>
            <a:endParaRPr lang="en-US" altLang="zh-CN" sz="1400" smtClean="0">
              <a:latin typeface="微软雅黑" panose="020b0503020204020204" pitchFamily="34" charset="-122"/>
              <a:ea typeface="微软雅黑" panose="020b0503020204020204" pitchFamily="34" charset="-122"/>
              <a:sym typeface="方正姚体" panose="02010601030101010101" pitchFamily="2" charset="-122"/>
            </a:endParaRPr>
          </a:p>
          <a:p>
            <a:pPr>
              <a:lnSpc>
                <a:spcPct val="130000"/>
              </a:lnSpc>
            </a:pPr>
            <a:r>
              <a:rPr lang="en-US" altLang="zh-CN" sz="1400" smtClean="0">
                <a:latin typeface="微软雅黑" panose="020b0503020204020204" pitchFamily="34" charset="-122"/>
                <a:ea typeface="微软雅黑" panose="020b0503020204020204" pitchFamily="34" charset="-122"/>
                <a:sym typeface="方正姚体" panose="02010601030101010101" pitchFamily="2" charset="-122"/>
              </a:rPr>
              <a:t>      </a:t>
            </a:r>
            <a:r>
              <a:rPr lang="zh-CN" altLang="en-US" sz="1400" smtClean="0">
                <a:latin typeface="微软雅黑" panose="020b0503020204020204" pitchFamily="34" charset="-122"/>
                <a:ea typeface="微软雅黑" panose="020b0503020204020204" pitchFamily="34" charset="-122"/>
                <a:sym typeface="方正姚体" panose="02010601030101010101" pitchFamily="2" charset="-122"/>
              </a:rPr>
              <a:t>第二类是联系成员，它们是无外交实权的领地的旅游代表机构；</a:t>
            </a:r>
            <a:endParaRPr lang="en-US" altLang="zh-CN" sz="1400" smtClean="0">
              <a:latin typeface="微软雅黑" panose="020b0503020204020204" pitchFamily="34" charset="-122"/>
              <a:ea typeface="微软雅黑" panose="020b0503020204020204" pitchFamily="34" charset="-122"/>
              <a:sym typeface="方正姚体" panose="02010601030101010101" pitchFamily="2" charset="-122"/>
            </a:endParaRPr>
          </a:p>
          <a:p>
            <a:pPr>
              <a:lnSpc>
                <a:spcPct val="130000"/>
              </a:lnSpc>
            </a:pPr>
            <a:r>
              <a:rPr lang="en-US" altLang="zh-CN" sz="1400" smtClean="0">
                <a:latin typeface="微软雅黑" panose="020b0503020204020204" pitchFamily="34" charset="-122"/>
                <a:ea typeface="微软雅黑" panose="020b0503020204020204" pitchFamily="34" charset="-122"/>
                <a:sym typeface="方正姚体" panose="02010601030101010101" pitchFamily="2" charset="-122"/>
              </a:rPr>
              <a:t>      </a:t>
            </a:r>
            <a:r>
              <a:rPr lang="zh-CN" altLang="en-US" sz="1400" smtClean="0">
                <a:latin typeface="微软雅黑" panose="020b0503020204020204" pitchFamily="34" charset="-122"/>
                <a:ea typeface="微软雅黑" panose="020b0503020204020204" pitchFamily="34" charset="-122"/>
                <a:sym typeface="方正姚体" panose="02010601030101010101" pitchFamily="2" charset="-122"/>
              </a:rPr>
              <a:t>第三类是附属成员，它们多为与旅游有关的国际团体，其中既有政府间机构，也有非政府间团体。</a:t>
            </a:r>
            <a:endParaRPr lang="en-US" altLang="zh-CN" sz="1400" smtClean="0">
              <a:latin typeface="微软雅黑" panose="020b0503020204020204" pitchFamily="34" charset="-122"/>
              <a:ea typeface="微软雅黑" panose="020b0503020204020204" pitchFamily="34" charset="-122"/>
              <a:sym typeface="方正姚体" panose="02010601030101010101" pitchFamily="2" charset="-122"/>
            </a:endParaRPr>
          </a:p>
          <a:p>
            <a:pPr>
              <a:lnSpc>
                <a:spcPct val="130000"/>
              </a:lnSpc>
            </a:pPr>
            <a:r>
              <a:rPr lang="en-US" altLang="zh-CN" sz="1400" smtClean="0">
                <a:latin typeface="微软雅黑" panose="020b0503020204020204" pitchFamily="34" charset="-122"/>
                <a:ea typeface="微软雅黑" panose="020b0503020204020204" pitchFamily="34" charset="-122"/>
                <a:sym typeface="方正姚体" panose="02010601030101010101" pitchFamily="2" charset="-122"/>
              </a:rPr>
              <a:t>      </a:t>
            </a:r>
            <a:r>
              <a:rPr lang="zh-CN" altLang="en-US" sz="1400" smtClean="0">
                <a:latin typeface="微软雅黑" panose="020b0503020204020204" pitchFamily="34" charset="-122"/>
                <a:ea typeface="微软雅黑" panose="020b0503020204020204" pitchFamily="34" charset="-122"/>
                <a:sym typeface="方正姚体" panose="02010601030101010101" pitchFamily="2" charset="-122"/>
              </a:rPr>
              <a:t>截至</a:t>
            </a:r>
            <a:r>
              <a:rPr lang="en-US" altLang="zh-CN" sz="1400" smtClean="0">
                <a:latin typeface="微软雅黑" panose="020b0503020204020204" pitchFamily="34" charset="-122"/>
                <a:ea typeface="微软雅黑" panose="020b0503020204020204" pitchFamily="34" charset="-122"/>
                <a:sym typeface="方正姚体" panose="02010601030101010101" pitchFamily="2" charset="-122"/>
              </a:rPr>
              <a:t>2021</a:t>
            </a:r>
            <a:r>
              <a:rPr lang="zh-CN" altLang="en-US" sz="1400" smtClean="0">
                <a:latin typeface="微软雅黑" panose="020b0503020204020204" pitchFamily="34" charset="-122"/>
                <a:ea typeface="微软雅黑" panose="020b0503020204020204" pitchFamily="34" charset="-122"/>
                <a:sym typeface="方正姚体" panose="02010601030101010101" pitchFamily="2" charset="-122"/>
              </a:rPr>
              <a:t>年，世界旅游组织共有正式成员</a:t>
            </a:r>
            <a:r>
              <a:rPr lang="en-US" altLang="zh-CN" sz="1400" smtClean="0">
                <a:latin typeface="微软雅黑" panose="020b0503020204020204" pitchFamily="34" charset="-122"/>
                <a:ea typeface="微软雅黑" panose="020b0503020204020204" pitchFamily="34" charset="-122"/>
                <a:sym typeface="方正姚体" panose="02010601030101010101" pitchFamily="2" charset="-122"/>
              </a:rPr>
              <a:t>159</a:t>
            </a:r>
            <a:r>
              <a:rPr lang="zh-CN" altLang="en-US" sz="1400" smtClean="0">
                <a:latin typeface="微软雅黑" panose="020b0503020204020204" pitchFamily="34" charset="-122"/>
                <a:ea typeface="微软雅黑" panose="020b0503020204020204" pitchFamily="34" charset="-122"/>
                <a:sym typeface="方正姚体" panose="02010601030101010101" pitchFamily="2" charset="-122"/>
              </a:rPr>
              <a:t>个，联系成员</a:t>
            </a:r>
            <a:r>
              <a:rPr lang="en-US" altLang="zh-CN" sz="1400" smtClean="0">
                <a:latin typeface="微软雅黑" panose="020b0503020204020204" pitchFamily="34" charset="-122"/>
                <a:ea typeface="微软雅黑" panose="020b0503020204020204" pitchFamily="34" charset="-122"/>
                <a:sym typeface="方正姚体" panose="02010601030101010101" pitchFamily="2" charset="-122"/>
              </a:rPr>
              <a:t>6</a:t>
            </a:r>
            <a:r>
              <a:rPr lang="zh-CN" altLang="en-US" sz="1400" smtClean="0">
                <a:latin typeface="微软雅黑" panose="020b0503020204020204" pitchFamily="34" charset="-122"/>
                <a:ea typeface="微软雅黑" panose="020b0503020204020204" pitchFamily="34" charset="-122"/>
                <a:sym typeface="方正姚体" panose="02010601030101010101" pitchFamily="2" charset="-122"/>
              </a:rPr>
              <a:t>个，附属成员</a:t>
            </a:r>
            <a:r>
              <a:rPr lang="en-US" altLang="zh-CN" sz="1400" smtClean="0">
                <a:latin typeface="微软雅黑" panose="020b0503020204020204" pitchFamily="34" charset="-122"/>
                <a:ea typeface="微软雅黑" panose="020b0503020204020204" pitchFamily="34" charset="-122"/>
                <a:sym typeface="方正姚体" panose="02010601030101010101" pitchFamily="2" charset="-122"/>
              </a:rPr>
              <a:t>500</a:t>
            </a:r>
            <a:r>
              <a:rPr lang="zh-CN" altLang="en-US" sz="1400" smtClean="0">
                <a:latin typeface="微软雅黑" panose="020b0503020204020204" pitchFamily="34" charset="-122"/>
                <a:ea typeface="微软雅黑" panose="020b0503020204020204" pitchFamily="34" charset="-122"/>
                <a:sym typeface="方正姚体" panose="02010601030101010101" pitchFamily="2" charset="-122"/>
              </a:rPr>
              <a:t>多个。</a:t>
            </a:r>
          </a:p>
        </p:txBody>
      </p:sp>
      <p:pic>
        <p:nvPicPr>
          <p:cNvPr id="1026" name="图片 1"/>
          <p:cNvPicPr>
            <a:picLocks noChangeAspect="1" noChangeArrowheads="1"/>
          </p:cNvPicPr>
          <p:nvPr/>
        </p:nvPicPr>
        <p:blipFill>
          <a:blip r:embed="rId3"/>
          <a:stretch>
            <a:fillRect/>
          </a:stretch>
        </p:blipFill>
        <p:spPr bwMode="auto">
          <a:xfrm>
            <a:off x="364066" y="1930400"/>
            <a:ext cx="3547533" cy="2649031"/>
          </a:xfrm>
          <a:prstGeom prst="rect">
            <a:avLst/>
          </a:prstGeom>
          <a:noFill/>
          <a:ln w="9525">
            <a:noFill/>
            <a:miter lim="800000"/>
          </a:ln>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blinds(horizontal)">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729538" cy="3770313"/>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https://d.book118.com/867163141154006041</a:t>
            </a:r>
          </a:p>
        </p:txBody>
      </p:sp>
    </p:spTree>
  </p:cSld>
  <p:clrMapOvr>
    <a:masterClrMapping/>
  </p:clrMapOvr>
  <p:transition/>
  <p:timing/>
</p:sld>
</file>

<file path=ppt/tags/tag1.xml><?xml version="1.0" encoding="utf-8"?>
<p:tagLst xmlns:p="http://schemas.openxmlformats.org/presentationml/2006/main">
  <p:tag name="MH" val="20150831165205"/>
  <p:tag name="MH_LIBRARY" val="GRAPHIC"/>
  <p:tag name="MH_ORDER" val="3"/>
  <p:tag name="MH_TYPE" val="Other"/>
</p:tagLst>
</file>

<file path=ppt/tags/tag2.xml><?xml version="1.0" encoding="utf-8"?>
<p:tagLst xmlns:p="http://schemas.openxmlformats.org/presentationml/2006/main">
  <p:tag name="MH" val="20150831165205"/>
  <p:tag name="MH_LIBRARY" val="GRAPHIC"/>
  <p:tag name="MH_ORDER" val="4"/>
  <p:tag name="MH_TYPE" val="Other"/>
</p:tagLst>
</file>

<file path=ppt/tags/tag3.xml><?xml version="1.0" encoding="utf-8"?>
<p:tagLst xmlns:p="http://schemas.openxmlformats.org/presentationml/2006/main">
  <p:tag name="MH" val="20150831165205"/>
  <p:tag name="MH_LIBRARY" val="GRAPHIC"/>
  <p:tag name="MH_ORDER" val="3"/>
  <p:tag name="MH_TYPE" val="Text"/>
</p:tagLst>
</file>

<file path=ppt/tags/tag4.xml><?xml version="1.0" encoding="utf-8"?>
<p:tagLst xmlns:p="http://schemas.openxmlformats.org/presentationml/2006/main">
  <p:tag name="MH" val="20150831165205"/>
  <p:tag name="MH_LIBRARY" val="GRAPHIC"/>
  <p:tag name="MH_ORDER" val="3"/>
  <p:tag name="MH_TYPE" val="SubTitle"/>
</p:tagLst>
</file>

<file path=ppt/tags/tag5.xml><?xml version="1.0" encoding="utf-8"?>
<p:tagLst xmlns:p="http://schemas.openxmlformats.org/presentationml/2006/main">
  <p:tag name="MH" val="20150831165205"/>
  <p:tag name="MH_LIBRARY" val="GRAPHIC"/>
  <p:tag name="MH_ORDER" val="5"/>
  <p:tag name="MH_TYPE" val="Other"/>
</p:tagLst>
</file>

<file path=ppt/tags/tag6.xml><?xml version="1.0" encoding="utf-8"?>
<p:tagLst xmlns:p="http://schemas.openxmlformats.org/presentationml/2006/main">
  <p:tag name="MH" val="20150831165205"/>
  <p:tag name="MH_LIBRARY" val="GRAPHIC"/>
  <p:tag name="MH_ORDER" val="2"/>
  <p:tag name="MH_TYPE" val="Text"/>
</p:tagLst>
</file>

<file path=ppt/tags/tag7.xml><?xml version="1.0" encoding="utf-8"?>
<p:tagLst xmlns:p="http://schemas.openxmlformats.org/presentationml/2006/main">
  <p:tag name="MH" val="20150831165205"/>
  <p:tag name="MH_LIBRARY" val="GRAPHIC"/>
  <p:tag name="MH_ORDER" val="2"/>
  <p:tag name="MH_TYPE" val="SubTitle"/>
</p:tagLst>
</file>

<file path=ppt/tags/tag8.xml><?xml version="1.0" encoding="utf-8"?>
<p:tagLst xmlns:p="http://schemas.openxmlformats.org/presentationml/2006/main">
  <p:tag name="MH" val="20150831165205"/>
  <p:tag name="MH_LIBRARY" val="GRAPHIC"/>
  <p:tag name="MH_ORDER" val="6"/>
  <p:tag name="MH_TYPE" val="Other"/>
</p:tagLst>
</file>

<file path=ppt/tags/tag9.xml><?xml version="1.0" encoding="utf-8"?>
<p:tagLst xmlns:p="http://schemas.openxmlformats.org/presentationml/2006/main">
  <p:tag name="MH" val="20150831165205"/>
  <p:tag name="MH_LIBRARY" val="GRAPHIC"/>
  <p:tag name="MH_ORDER" val="1"/>
  <p:tag name="MH_TYPE" val="Text"/>
</p:tagLst>
</file>

<file path=ppt/tags/tag10.xml><?xml version="1.0" encoding="utf-8"?>
<p:tagLst xmlns:p="http://schemas.openxmlformats.org/presentationml/2006/main">
  <p:tag name="MH" val="20150831165205"/>
  <p:tag name="MH_LIBRARY" val="GRAPHIC"/>
  <p:tag name="MH_ORDER" val="1"/>
  <p:tag name="MH_TYPE" val="SubTitle"/>
</p:tagLst>
</file>

<file path=ppt/tags/tag11.xml><?xml version="1.0" encoding="utf-8"?>
<p:tagLst xmlns:p="http://schemas.openxmlformats.org/presentationml/2006/main">
  <p:tag name="KSO_WM_UNIT_TABLE_BEAUTIFY" val="smartTable{ec7bb157-9224-4fe3-8b45-069ea39bc250}"/>
  <p:tag name="TABLE_ENDDRAG_ORIGIN_RECT" val="505*215"/>
  <p:tag name="TABLE_ENDDRAG_RECT" val="119*143*505*215"/>
</p:tagLst>
</file>

<file path=ppt/tags/tag1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一PPT，www.1ppt.com">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a:ea typeface="Calibri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143</Paragraphs>
  <Slides>25</Slides>
  <Notes>24</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25</vt:i4>
      </vt:variant>
    </vt:vector>
  </HeadingPairs>
  <TitlesOfParts>
    <vt:vector baseType="lpstr" size="38">
      <vt:lpstr>Arial</vt:lpstr>
      <vt:lpstr>Calibri</vt:lpstr>
      <vt:lpstr>Calibri Light</vt:lpstr>
      <vt:lpstr>宋体</vt:lpstr>
      <vt:lpstr>微软雅黑</vt:lpstr>
      <vt:lpstr>Arial Unicode MS</vt:lpstr>
      <vt:lpstr>等线 Light</vt:lpstr>
      <vt:lpstr>等线</vt:lpstr>
      <vt:lpstr>Open Sans</vt:lpstr>
      <vt:lpstr>方正姚体</vt:lpstr>
      <vt:lpstr>华康俪金黑W8(P)</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2024-09-14T20:24:00.417</cp:lastPrinted>
  <dcterms:created xsi:type="dcterms:W3CDTF">2024-09-14T12:24:00Z</dcterms:created>
  <dcterms:modified xsi:type="dcterms:W3CDTF">2024-09-14T12:24:03Z</dcterms:modified>
</cp:coreProperties>
</file>