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4B855C-45C9-48C9-976C-8583B1354B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ABADD0-D5BB-48A0-B96B-072F2D8B3E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9687C8-960A-41EE-8D59-0F74EB9DA8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F0971A-F99C-4255-898C-3566E29A68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2EE96FF-CFE5-4AD2-8328-E4E47A6D42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1A06E07-7D6A-4FDA-B7E6-024FB3D4F5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6750066-D2DB-4896-BFC1-A19123707B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1FE4E8-0561-4790-BFBB-6768C2B927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AC9956-857B-43B1-93F9-917680C216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348F3B-AF46-4243-B362-A9C010ACB6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F868DD-7706-4CEF-AE3C-F787CBEB42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Relationship Id="rId6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4.jpeg" /><Relationship Id="rId4" Type="http://schemas.openxmlformats.org/officeDocument/2006/relationships/image" Target="../media/image25.jpeg" /><Relationship Id="rId5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7164064003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4373" y="453466"/>
            <a:ext cx="11263254" cy="5951068"/>
          </a:xfrm>
          <a:prstGeom prst="roundRect">
            <a:avLst>
              <a:gd name="adj" fmla="val 12500"/>
            </a:avLst>
          </a:prstGeom>
          <a:solidFill>
            <a:srgbClr val="FFFFFF">
              <a:alpha val="100000"/>
            </a:srgbClr>
          </a:solidFill>
          <a:ln w="476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6034" t="20497" r="7759" b="17391"/>
          <a:stretch>
            <a:fillRect/>
          </a:stretch>
        </p:blipFill>
        <p:spPr>
          <a:xfrm>
            <a:off x="5993587" y="2318682"/>
            <a:ext cx="5414600" cy="3886633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097280" y="886781"/>
            <a:ext cx="667928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网络安全知识守护个人隐私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7563" y="4998040"/>
            <a:ext cx="6965395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</a:p>
        </p:txBody>
      </p:sp>
      <p:sp>
        <p:nvSpPr>
          <p:cNvPr id="6" name="AutoShape 6"/>
          <p:cNvSpPr/>
          <p:nvPr/>
        </p:nvSpPr>
        <p:spPr>
          <a:xfrm>
            <a:off x="1221803" y="5065668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587563" y="4455626"/>
            <a:ext cx="6965395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8" name="AutoShape 8"/>
          <p:cNvSpPr/>
          <p:nvPr/>
        </p:nvSpPr>
        <p:spPr>
          <a:xfrm>
            <a:off x="1221803" y="4523253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网络安全概述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密码安全与身份认证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社交媒体与个人隐私保护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电子邮件和即时通讯安全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网络购物与支付安全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公共Wi-Fi使用安全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网络安全概述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网络安全是指通过技术、管理和法律手段，保护计算机网络系统及其中的数据、信息和应用程序免受未经授权的访问、攻击、破坏或篡改的能力。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随着互联网的普及和数字化进程的加速，网络安全已成为个人、企业和国家层面不可忽视的问题。保障网络安全对于维护个人隐私、企业机密和国家安全具有重要意义。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656" r="2165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恶意软件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网络钓鱼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身份盗窃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拒绝服务攻击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网络安全威胁类型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9532" r="9532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3708" r="13708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214" r="16214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5187" b="5187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包括病毒、蠕虫、木马等，通过感染用户设备或窃取信息，对网络安全造成威胁。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通过伪造信任网站或发送欺诈性电子邮件，诱导用户泄露个人信息或下载恶意软件。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攻击者通过窃取用户的身份信息，冒充用户进行非法活动。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通过大量无用的请求拥塞目标服务器，使其无法提供正常服务。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336" b="3336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4142" r="14142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4932" r="14932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个人隐私泄露风险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包括姓名、地址、电话号码、电子邮件地址等敏感信息的泄露。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用户在网上的浏览历史、搜索记录等可能被广告商或第三方机构追踪和分析。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攻击者通过社交媒体等渠道获取用户的个人信息，进而实施诈骗等非法活动。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用户设备感染恶意软件后，可能导致个人信息泄露或被用于发起网络攻击。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个人信息泄露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网络行为被追踪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社交工程攻击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恶意软件感染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密码安全与身份认证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密码长度至少8个字符以上，建议包含字母、数字和特殊字符的组合，提高密码的复杂性。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6750" r="675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使用长密码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避免使用容易猜到的密码，例如"123456"、"password"等，以及个人信息相关的密码，如生日、名字等。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避免常见密码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0000" r="100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9625" r="962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定期更换密码可以减少密码被猜测或破解的风险，建议每3个月更换一次密码。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定期更换密码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强密码设置技巧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7458" r="1745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智能卡或USB Key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使用智能卡或USB Key等硬件设备作为身份认证的第二因素，增加攻击者破解的难度。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动态口令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使用动态口令生成器或手机APP生成一次性口令，增加身份认证的安全性。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指纹识别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利用生物特征识别技术，如指纹识别，提高身份认证的唯一性和准确性。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多因素身份认证方法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不轻易点击来自陌生邮件、短信或社交媒体的链接，避免访问钓鱼网站。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谨慎点击链接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安装安全软件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250" r="132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定期备份数据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使用防病毒软件、防火墙等安全软件，及时更新病毒库和软件补丁，防范恶意软件攻击。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定期备份重要数据，以防数据被篡改或丢失。同时，注意保护备份数据的安全性。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防止钓鱼网站和恶意软件攻击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社交媒体与个人隐私保护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谨慎发布个人信息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不要随意在社交媒体上发布自己的真实姓名、地址、电话号码等敏感信息。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定期审查和更新隐私设置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社交媒体平台的隐私设置可能会随着更新而改变，用户应定期审查和更新自己的隐私设置，确保个人信息安全。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限制信息可见范围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在社交媒体上，用户应该合理设置个人信息的可见范围，避免陌生人获取过多私人信息。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0704" r="10704"/>
          <a:stretch>
            <a:fillRect/>
          </a:stretch>
        </p:blipFill>
        <p:spPr>
          <a:xfrm>
            <a:off x="641457" y="1883900"/>
            <a:ext cx="3722788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社交媒体隐私设置建议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在社交媒体上发布照片或状态时，避免暴露具体位置信息，以防被不法分子盯上。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不晒具体位置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不要轻易参与未经核实的互动活动，如填写问卷、扫描二维码等，以防个人信息被泄露。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谨慎参与互动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不要在社交媒体上公开过多的生活细节，尤其是涉及财务、家庭等方面的信息，以免给不法分子留下可乘之机。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不公开过多生活细节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0000" r="10000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避免在社交媒体上泄露过多个人信息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5079" b="1507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6549" b="654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0614" b="10614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识别和防范网络诈骗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警惕陌生链接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在社交媒体上遇到陌生链接时，不要轻易点击，以防跳转到恶意网站或下载病毒软件。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核实信息来源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在转发或评论信息前，先核实信息的来源和真实性，避免传播虚假信息或参与网络诈骗。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保护账户安全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设置复杂的密码、定期更换密码、开启双重验证等措施，确保社交媒体账户的安全。同时，不要随意将账户信息透露给他人。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电子邮件和即时通讯安全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https://d.book118.com/867164064003006040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2024-09-12T04:24:22.150</cp:lastPrinted>
  <dcterms:created xsi:type="dcterms:W3CDTF">2024-09-11T20:24:22Z</dcterms:created>
  <dcterms:modified xsi:type="dcterms:W3CDTF">2024-09-11T20:24:24Z</dcterms:modified>
</cp:coreProperties>
</file>