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6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tags" Target="tags/tag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BAA9F9E-481E-4485-8653-11BD06D34ED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6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7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7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7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8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8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8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59205-8E44-4356-9D14-439D66154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16C73-899C-4939-9BCA-705E29AF2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AB225-946D-45EE-B194-B792C4219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5B1A57-D0FF-44DC-ACFE-31EC1A0F6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D0E278-9E75-485B-A99A-0D9F65789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600D8A-E406-47B4-A684-FC8434BA9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CCF516-AEF0-4667-8DAF-438B11078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63A69-6CE2-42AA-853C-7E6492295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25E344-BEBB-49E5-A494-B6F547A73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7AE8C-6246-450B-B859-D76904FB3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397FF-D1AA-491A-AB25-69F50FE41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AF924B8-14D8-43B5-B27A-3AC6CA852CD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EDE38DF-5D27-45B8-A48C-C412B0C0C0E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64103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1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2731680" y="1994400"/>
            <a:ext cx="6484680" cy="5652000"/>
          </a:xfrm>
          <a:prstGeom prst="rect">
            <a:avLst/>
          </a:prstGeom>
          <a:ln w="0">
            <a:noFill/>
          </a:ln>
        </p:spPr>
      </p:pic>
      <p:pic>
        <p:nvPicPr>
          <p:cNvPr id="73" name="图片 26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1838520" y="804960"/>
            <a:ext cx="3520080" cy="2998080"/>
          </a:xfrm>
          <a:prstGeom prst="rect">
            <a:avLst/>
          </a:prstGeom>
          <a:ln w="0">
            <a:noFill/>
          </a:ln>
        </p:spPr>
      </p:pic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民用爆破作业安全规章制度培训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77" name="图片 24"/>
          <p:cNvPicPr/>
          <p:nvPr/>
        </p:nvPicPr>
        <p:blipFill>
          <a:blip r:embed="rId3"/>
          <a:srcRect l="84397"/>
          <a:stretch>
            <a:fillRect/>
          </a:stretch>
        </p:blipFill>
        <p:spPr>
          <a:xfrm>
            <a:off x="9623520" y="0"/>
            <a:ext cx="2567880" cy="6857640"/>
          </a:xfrm>
          <a:prstGeom prst="rect">
            <a:avLst/>
          </a:prstGeom>
          <a:ln w="0">
            <a:noFill/>
          </a:ln>
        </p:spPr>
      </p:pic>
      <p:pic>
        <p:nvPicPr>
          <p:cNvPr id="78" name="图片 4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0" y="0"/>
            <a:ext cx="2992320" cy="6857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1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5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民用爆破作业安全规章制度培训简介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爆破作业前准备工作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爆破作业操作技术培训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爆破作业现场安全管理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爆破作业质量管理和监督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安全管理与风险防控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8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81" name="图片 16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15"/>
          <p:cNvPicPr/>
          <p:nvPr/>
        </p:nvPicPr>
        <p:blipFill>
          <a:blip r:embed="rId3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8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第一章 民用爆破作业安全规章制度培训简介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民用爆破作业概述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民用爆破作业是指在建筑拆除、采石、矿山爆破等领域中使用爆炸物进行控制爆破的操作。由于涉及到爆炸物，工作中存在严重的安全隐患，需要严格遵守相关规定和操作规程。民用爆破作业通常应用于需要大面积破坏或爆破的场合，如拆除建筑物、凿岩开采等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94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5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爆破作业的主要危险因素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设计缺陷可能导致爆炸波传播不受控制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不安全的爆破设计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操作不当可能引发爆炸事故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不当的爆破技术操作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作业环境安全隐患可能导致事故发生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不合理的爆破作业环境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5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6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07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爆破事故的典型案例分析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爆炸物存放不当引发事故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事故案例一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作业人员操作疏忽引发事故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事故案例三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爆破设计计算错误导致事故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事故案例二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8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9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2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爆破作业安全标准解读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安全距离设置要求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爆破装置使用规范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作业单位应遵守的规范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员工培训要求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安全防护措施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爆破作业安全标准和法规要求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相关法律法规概述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《爆破安全条例》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《爆破作业管理规程》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33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4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爆破作业安全标准和法规要求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了解相关法律法规对爆破作业的规定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相关法律法规概述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深入了解爆破作业的安全标准和要求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爆破作业安全标准解读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指导作业单位如何规范爆破作业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作业单位应遵守的规范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44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5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146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民用爆破作业安全至关重要，大家要时刻牢记安全第一的原则，严格遵守规章制度，确保爆破作业的安全进行。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9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50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5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爆破作业前准备工作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4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55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爆破作业前的安全检查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爆破作业前的安全检查是确保施工安全的重要步骤。包括对爆破设备和工具进行全面检查，检查作业现场周围环境是否符合安全要求，以及检查相关安全防护设施的完整性。只有经过严格的检查，爆破作业才能安全进行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60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1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爆破作业人员安全培训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爆破作业人员的专业技能和工作经验要求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资质要求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加强爆破作业人员的安全意识培训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安全意识培养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爆破作业人员应急处理能力培训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事故处理培训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71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2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73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爆破作业前的准备工作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根据实际情况制定详细的爆破作业方案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制定作业方案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设置安全带、安全网等防护设施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设置防护设施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准备所需的人力、物资和设备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施工准备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84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5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8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安全控制措施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严格执行操作规程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提前预警并采取应对措施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安全讨论会议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召开会议讨论可能出现的安全隐患及解决方案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爆破作业前的危险性评估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风险评估要点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爆破作业场所风险点分析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爆破设备操作风险评估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99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0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关键注意事项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严格遵守爆破作业相关规章制度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遵守作业规范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定期组织爆破作业演练，提升应急能力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定期演练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确保作业前的必要手续和报备工作完成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报备手续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10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1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212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爆破作业前准备工作的重要性不可忽视，只有做好充分的安全检查、人员培训和准备工作，才能保证爆破作业的顺利进行并保障工作人员的安全。在实际施工中，要时刻关注安全问题，严格执行规章制度，确保爆破工程的安全高效进行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216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2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爆破作业操作技术培训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0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221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爆破药品的分类和特性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本节将介绍炸药的种类及属性，包括不同种类炸药的特性和用途。同时还会深入讲解电雷管的种类和正确使用方法，以及导爆索和导爆管在爆破作业中的作用和使用技巧。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26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7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爆破作业装药和装药技术要点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安全第一，确保爆破效果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爆破作业的装药原则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防止意外伤害发生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装药过程中的安全注意事项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确保装药无误，准备引爆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装药后的检查和确认工作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37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8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3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引爆线路的敷设方法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确保引爆信号传输顺畅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引爆过程中的安全措施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避免误操作，保证人员安全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爆破作业引爆技术培训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爆破引爆装置的选择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1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根据爆破需求选择合适的引爆装置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52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3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254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爆破作业监测和控制技术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评估爆破对周围环境的影响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爆破后的振动监测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对爆破效果进行科学评估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爆破效果评估方法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确保爆破效果和安全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岩层裂隙监测技术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65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6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8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熟练掌握爆破作业的操作技术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掌握爆破操作技巧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严格遵守安全规章制度，确保人员安全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重视安全措施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科学合理地进行爆破作业，提高作业效率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提升爆破效率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76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7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278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2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第四章 爆破作业现场安全管理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2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爆破作业现场安全要求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4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限制作业范围，确保安全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爆破作业区域的限制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设置合适的安全通道，保障撤离通畅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作业现场的安全通道设置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明显标示危险区域，提醒人员注意安全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9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作业现场的警示标示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0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1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92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3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294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9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爆破作业现场安全检查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爆破作业前的现场检查十分重要，确保作业区域安全无隐患。在作业中，严格执行安全监督制度，及时发现并解决安全问题。作业后，进行现场清理和检查，全面排除安全隐患。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99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0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3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爆破作业现场应急措施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2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制定详细的应急预案，减少事故损失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爆破事故的应急处理流程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配备急救设备和培训急救知识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作业人员伤亡的急救措施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事故发生后及时处理，并进行调查分析原因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事故后的处理和调查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10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https://d.book118.com/867164103011006055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175</Paragraphs>
  <Slides>27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民用爆破作业安全规章制度培训</vt:lpstr>
      <vt:lpstr>目录</vt:lpstr>
      <vt:lpstr>第一章 民用爆破作业安全规章制度培训简介</vt:lpstr>
      <vt:lpstr> </vt:lpstr>
      <vt:lpstr>爆破作业的主要危险因素</vt:lpstr>
      <vt:lpstr>爆破事故的典型案例分析</vt:lpstr>
      <vt:lpstr>爆破作业安全标准和法规要求</vt:lpstr>
      <vt:lpstr>爆破作业安全标准和法规要求</vt:lpstr>
      <vt:lpstr>结语</vt:lpstr>
      <vt:lpstr>第2章 爆破作业前准备工作</vt:lpstr>
      <vt:lpstr> </vt:lpstr>
      <vt:lpstr>爆破作业人员安全培训</vt:lpstr>
      <vt:lpstr>爆破作业前的准备工作</vt:lpstr>
      <vt:lpstr>爆破作业前的危险性评估</vt:lpstr>
      <vt:lpstr>关键注意事项</vt:lpstr>
      <vt:lpstr>总结</vt:lpstr>
      <vt:lpstr>第3章 爆破作业操作技术培训</vt:lpstr>
      <vt:lpstr> </vt:lpstr>
      <vt:lpstr>爆破作业装药和装药技术要点</vt:lpstr>
      <vt:lpstr>爆破作业引爆技术培训</vt:lpstr>
      <vt:lpstr>爆破作业监测和控制技术</vt:lpstr>
      <vt:lpstr>总结</vt:lpstr>
      <vt:lpstr>第四章 爆破作业现场安全管理</vt:lpstr>
      <vt:lpstr>爆破作业现场安全要求</vt:lpstr>
      <vt:lpstr> </vt:lpstr>
      <vt:lpstr>爆破作业现场应急措施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2024-09-29T14:41:00.779</cp:lastPrinted>
  <dcterms:created xsi:type="dcterms:W3CDTF">2024-09-29T06:41:00Z</dcterms:created>
  <dcterms:modified xsi:type="dcterms:W3CDTF">2024-09-29T06:41:03Z</dcterms:modified>
</cp:coreProperties>
</file>