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1FC8B-74DD-4C42-B78F-1B76DD425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2427F-576F-4E4B-871D-14D7A45A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B78B7-AB2E-40D1-9E32-2D8067361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3943B-AC9F-45BA-9899-659B391A6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8DE0B-4E1D-4AE4-BA7E-A12BC7AA1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A637F-9FCD-4DDF-88FC-135C9E2D9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8FE41A-A64D-44B0-9425-DD8F8110E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55FC1-084A-456C-A02D-57411426F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B8C9D-A350-43F9-9A74-4B91ED96B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12511-A020-415B-B4B9-0FA66088C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5BB3B-FDA2-4094-832F-A7DBBAA9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4132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采矿业安全生产技术分析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采矿业安全生产概述
 安全生产法规与标准
 矿山设计与生产布局
 采矿方法与安全技术
 矿山通风与防尘技术
 矿山灾害防治技术
 应急救援与事故处理
 安全生产管理与培训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采矿业安全生产概述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采矿业安全生产技术分析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采矿业安全生产概述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采矿业安全生产的重要性和挑战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1.采矿业是一个高危险性的行业，安全生产是保障员工和企业生命财产安全的关键。</a:t>
            </a:r>
          </a:p>
          <a:p>
            <a:r>
              <a:t>2.随着采矿技术的不断发展，安全生产面临的挑战也在不断增加。</a:t>
            </a:r>
          </a:p>
          <a:p>
            <a:r>
              <a:t>3.提高采矿业安全生产水平，有助于提升企业的经济效益和社会效益。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采矿业安全生产法规和标准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1.国家颁布了一系列法规和标准，对采矿业安全生产进行了规范和要求。</a:t>
            </a:r>
          </a:p>
          <a:p>
            <a:r>
              <a:t>2.企业需要严格遵守相关法规和标准，确保安全生产。</a:t>
            </a:r>
          </a:p>
          <a:p>
            <a:r>
              <a:t>3.加强法规和标准的宣传和执行力度，提高员工的安全意识和操作规范。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采矿业安全生产概述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采矿业安全生产技术和管理措施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1.采取有效的生产技术和管理措施，提高采矿业的安全生产水平。</a:t>
            </a:r>
          </a:p>
          <a:p>
            <a:r>
              <a:t>2.加强对员工的培训和教育，提高员工的安全意识和操作技能。</a:t>
            </a:r>
          </a:p>
          <a:p>
            <a:r>
              <a:t>3.定期开展安全检查和评估，及时发现和解决潜在的安全隐患。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采矿业安全生产设备和技术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1.采用先进的生产设备和技术，提高采矿业的本质安全水平。</a:t>
            </a:r>
          </a:p>
          <a:p>
            <a:r>
              <a:t>2.加强对设备的维护和保养，确保设备的正常运行和使用安全。</a:t>
            </a:r>
          </a:p>
          <a:p>
            <a:r>
              <a:t>3.积极推广新技术和新设备，提升采矿业的整体技术水平。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采矿业安全生产概述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采矿业安全生产事故案例分析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1.对历年来的采矿业安全生产事故进行案例分析，总结经验教训。</a:t>
            </a:r>
          </a:p>
          <a:p>
            <a:r>
              <a:t>2.针对不同类型的事故，制定相应的防范措施和应急预案。</a:t>
            </a:r>
          </a:p>
          <a:p>
            <a:r>
              <a:t>3.通过案例分析，加强对员工的安全教育和培训，提高员工的安全意识和操作技能。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采矿业安全生产未来发展趋势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1.随着科技的不断进步和应用，采矿业安全生产将迎来新的发展机遇和挑战。</a:t>
            </a:r>
          </a:p>
          <a:p>
            <a:r>
              <a:t>2.未来将更加注重智能化、绿色化和可持续发展，提高采矿业的本质安全水平。</a:t>
            </a:r>
          </a:p>
          <a:p>
            <a:r>
              <a:t>3.加强对新技术和新设备的研发和应用，提升采矿业的整体技术水平，为安全生产提供更加有力的保障。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安全生产法规与标准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采矿业安全生产技术分析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安全生产法规与标准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安全生产法规与标准的概述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1.安全生产法规与标准在采矿业中的重要性和必要性。</a:t>
            </a:r>
          </a:p>
          <a:p>
            <a:r>
              <a:t>2.介绍国家相关法规和标准，包括《安全生产法》、《矿山安全法》等。</a:t>
            </a:r>
          </a:p>
          <a:p>
            <a:r>
              <a:t>3.阐述采矿业安全生产法规与标准的发展趋势和前沿动态。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安全生产组织管理标准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1.介绍安全生产组织管理的相关标准和要求。</a:t>
            </a:r>
          </a:p>
          <a:p>
            <a:r>
              <a:t>2.分析采矿业安全生产组织管理的现状和问题。</a:t>
            </a:r>
          </a:p>
          <a:p>
            <a:r>
              <a:t>3.提出加强安全生产组织管理的措施和建议。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安全生产法规与标准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生产设备安全标准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1.介绍生产设备安全标准的相关要求和规定。</a:t>
            </a:r>
          </a:p>
          <a:p>
            <a:r>
              <a:t>2.分析采矿业生产设备安全的现状和问题。</a:t>
            </a:r>
          </a:p>
          <a:p>
            <a:r>
              <a:t>3.提出加强生产设备安全管理的措施和建议。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作业场所安全标准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1.介绍作业场所安全标准的相关要求和规定。</a:t>
            </a:r>
          </a:p>
          <a:p>
            <a:r>
              <a:t>2.分析采矿业作业场所安全的现状和问题。</a:t>
            </a:r>
          </a:p>
          <a:p>
            <a:r>
              <a:t>3.提出加强作业场所安全管理的措施和建议。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安全生产法规与标准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职业健康安全标准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1.介绍职业健康安全标准的相关要求和规定。</a:t>
            </a:r>
          </a:p>
          <a:p>
            <a:r>
              <a:t>2.分析采矿业职业健康安全的现状和问题。</a:t>
            </a:r>
          </a:p>
          <a:p>
            <a:r>
              <a:t>3.提出加强职业健康安全管理的措施和建议。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应急救援与事故处理标准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1.介绍应急救援与事故处理标准的相关要求和规定。</a:t>
            </a:r>
          </a:p>
          <a:p>
            <a:r>
              <a:t>2.分析采矿业应急救援与事故处理的现状和问题。</a:t>
            </a:r>
          </a:p>
          <a:p>
            <a:r>
              <a:t>3.提出加强应急救援与事故处理的措施和建议。</a:t>
            </a:r>
          </a:p>
          <a:p>
            <a:r>
              <a:t>以上内容仅供参考，具体内容需要根据实际情况进行调整和补充。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矿山设计与生产布局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采矿业安全生产技术分析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矿山设计与生产布局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矿山设计考虑因素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1.地质因素：矿山设计必须充分考虑地质构造、岩石力学性质、水文地质条件等因素，以确保矿山安全和稳定。</a:t>
            </a:r>
          </a:p>
          <a:p>
            <a:r>
              <a:t>2.生产工艺：设计需根据矿山生产工艺进行，确保生产流程顺畅、高效，同时降低安全风险。</a:t>
            </a:r>
          </a:p>
          <a:p>
            <a:r>
              <a:t>3.安全设施：在设计过程中，必须充分考虑安全设施的设置和布局，以保障员工和设备安全。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生产布局优化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1.生产效率：通过优化生产布局，提高生产效率，降低生产成本，提高企业经济效益。</a:t>
            </a:r>
          </a:p>
          <a:p>
            <a:r>
              <a:t>2.工作环境：优化布局可以改善员工工作环境，降低劳动强度，提高工作满意度。</a:t>
            </a:r>
          </a:p>
          <a:p>
            <a:r>
              <a:t>3.安全保障：合理的生产布局可以降低安全事故发生的风险，保障员工和设备安全。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矿山设计与生产布局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采矿方法选择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1.矿山地质条件：采矿方法的选择需根据矿山地质条件进行，不同地质条件适用的采矿方法不同。</a:t>
            </a:r>
          </a:p>
          <a:p>
            <a:r>
              <a:t>2.经济效益：在选择采矿方法时，需充分考虑其经济效益，选择成本低、效益高的方法。</a:t>
            </a:r>
          </a:p>
          <a:p>
            <a:r>
              <a:t>3.安全风险：采矿方法的安全风险需进行评估和控制，确保采矿过程的安全可靠。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生产流程设计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1.生产效率：生产流程设计需考虑生产效率，确保生产过程的顺畅和高效。</a:t>
            </a:r>
          </a:p>
          <a:p>
            <a:r>
              <a:t>2.质量控制：在生产流程设计中，需加强质量控制，保证产品质量符合标准要求。</a:t>
            </a:r>
          </a:p>
          <a:p>
            <a:r>
              <a:t>3.成本控制：设计需考虑成本控制，降低生产成本，提高企业竞争力。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矿山设计与生产布局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设备选择与布局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1.生产需求：设备选择需根据生产需求进行，确保设备能够满足生产要求。</a:t>
            </a:r>
          </a:p>
          <a:p>
            <a:r>
              <a:t>2.设备性能：选择设备时需考虑其性能和质量，确保设备运行稳定、可靠。</a:t>
            </a:r>
          </a:p>
          <a:p>
            <a:r>
              <a:t>3.布局合理：设备布局需合理，确保生产流程顺畅、高效，同时降低安全风险。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信息化管理与智能化应用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1.提高管理效率：通过信息化管理，提高矿山管理效率，降低管理成本。</a:t>
            </a:r>
          </a:p>
          <a:p>
            <a:r>
              <a:t>2.数据分析与应用：利用大数据技术，对矿山生产数据进行分析和应用，优化生产布局和流程。</a:t>
            </a:r>
          </a:p>
          <a:p>
            <a:r>
              <a:t>3.智能化技术应用：引入智能化技术，提高矿山生产自动化和智能化水平，提高生产效率和安全性。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采矿方法与安全技术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采矿业安全生产技术分析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采矿方法与安全技术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1.露天开采和地下开采：根据矿产资源和地质条件的不同，采矿方法可分为露天开采和地下开采两种。露天开采适用于矿体接近地表或倾角较大的矿床，地下开采则适用于矿体深埋地下或倾角较小的矿床。</a:t>
            </a:r>
          </a:p>
          <a:p>
            <a:r>
              <a:t>2.机械化采矿和手工采矿：机械化采矿可以提高生产效率，减轻劳动强度，但设备投入和维护成本较高；手工采矿则适用于小型矿山和矿体形态复杂的矿床，但生产效率较低。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采矿方法选择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1.矿产资源评估：在选择采矿方法前，需要对矿产资源的储量、品位、赋存状态等进行评估，以确定经济合理的采矿方法。</a:t>
            </a:r>
          </a:p>
          <a:p>
            <a:r>
              <a:t>2.技术经济条件分析：需要考虑矿山的技术水平、设备条件、劳动力成本等因素，以及市场对矿产品价格的需求，以确定最具经济效益的采矿方法。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采矿方法分类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https://d.book118.com/867164132065006035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采矿业安全生产概述</vt:lpstr>
      <vt:lpstr> 采矿业安全生产概述</vt:lpstr>
      <vt:lpstr> 采矿业安全生产概述</vt:lpstr>
      <vt:lpstr> 采矿业安全生产概述</vt:lpstr>
      <vt:lpstr> 安全生产法规与标准</vt:lpstr>
      <vt:lpstr> 安全生产法规与标准</vt:lpstr>
      <vt:lpstr> 安全生产法规与标准</vt:lpstr>
      <vt:lpstr> 安全生产法规与标准</vt:lpstr>
      <vt:lpstr> 矿山设计与生产布局</vt:lpstr>
      <vt:lpstr> 矿山设计与生产布局</vt:lpstr>
      <vt:lpstr> 矿山设计与生产布局</vt:lpstr>
      <vt:lpstr> 矿山设计与生产布局</vt:lpstr>
      <vt:lpstr> 采矿方法与安全技术</vt:lpstr>
      <vt:lpstr> 采矿方法与安全技术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2024-09-09T22:44:05.613</cp:lastPrinted>
  <dcterms:created xsi:type="dcterms:W3CDTF">2024-09-09T14:44:05Z</dcterms:created>
  <dcterms:modified xsi:type="dcterms:W3CDTF">2024-09-09T14:44:07Z</dcterms:modified>
</cp:coreProperties>
</file>