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51676-2C0B-4523-A4C6-1352F8C29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4C4A6-47D8-4379-9446-F3754357D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56988-F444-4527-8EC0-5C32CA30B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ADBD7-7596-478B-907F-C192A40C8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4D9DB7-6754-4F6B-B807-4810C0BF5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6343AF-B9BF-4283-BCA2-370FA572A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9F4A1C-F930-47EB-8315-DA1956D26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74A6D-5EDC-4C91-AE86-FE231FBF5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654CF-656D-4FEC-816B-831DF8B6B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9CA27-0ACA-4235-A99A-FFE27F34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A585E-269F-4F23-AA34-1E9871BDA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416304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进修汇报：理论与实践的融合\n## 1.护理进修的背景与意义\n### 1.1护理进修的背景及原因\n### 1.2护理进修的重要性及意义\n### 1.3护理进修对个人职业发展的影响\n## 2.护理进修课程设计与实施\n### 2.1护理进修课程的设计原则与方法\n### 2.2护理进修课程的实施过程与监控\n### 2.3护理进修课程的评估与反馈\n## 3.护理进修理论与实践的结合\n### 3.1护理进修中的理论学习和实践应用\n### 3.2护理进修中的临床案例分析与讨论\n### 3.3护理进修中的实践操作与技能提升\n## 4.护理进修成果与经验分享\n### 4.1护理进修成果的个人总结与汇报\n### 4.2护理进修中的经验教训与改进措施\n### 4.3护理进修成果的应用与推广建议\n## 5.护理进修展望与未来发展趋势\n### 5.1护理进修的未来发展趋势与挑战\n### 5.2护理进修对护理行业发展的贡献与影响\n### 5.3个人护理进修发展规划与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200"/>
              <a:t>护理进修汇报：理论与实践的融合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护理进修的背景与意义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医学科技进步和护理专业发展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护理理念更新，对护理人员要求提高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护理新技术、新方法的不断涌现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护理教育体系的完善和升级</a:t>
                </a:r>
                <a:endParaRPr/>
              </a:p>
            </p:txBody>
          </p:sp>
          <p:sp>
            <p:nvSpPr>
              <p:cNvPr id="18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护理人才需求和市场竞争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护理人才短缺，供需矛盾突出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医疗机构对高素质护理人才的需求增加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护理人员市场竞争加剧，需要不断提升自身能力</a:t>
                </a:r>
                <a:endParaRPr/>
              </a:p>
            </p:txBody>
          </p:sp>
          <p:sp>
            <p:nvSpPr>
              <p:cNvPr id="18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个人职业发展和职业规划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护理人员对自身职业发展有更高期望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护理人员需要不断更新知识体系，提高综合素质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护理人员希望通过进修提升职业竞争力</a:t>
                </a:r>
                <a:endParaRPr/>
              </a:p>
            </p:txBody>
          </p:sp>
          <p:sp>
            <p:nvSpPr>
              <p:cNvPr id="19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护理进修的背景及原因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提高护理质量和患者满意度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护理进修有助于提高护理人员的专业水平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护理进修有助于提高护理服务质量，降低医疗风险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护理进修有助于提高患者满意度，提升医疗机构形象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促进护理学科发展和技术创新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护理进修有助于护理学科的发展和创新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护理进修有助于护理新技术、新方法的推广和应用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护理进修有助于提高护理科研水平，推动护理学科发展</a:t>
                </a:r>
                <a:endParaRPr/>
              </a:p>
            </p:txBody>
          </p:sp>
          <p:pic>
            <p:nvPicPr>
              <p:cNvPr id="20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提升个人职业素养和竞争力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护理进修有助于提高护理人员的综合素质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护理进修有助于提高护理人员的职业竞争力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护理进修有助于拓展护理人员的职业发展空间</a:t>
                </a:r>
                <a:endParaRPr/>
              </a:p>
            </p:txBody>
          </p:sp>
          <p:pic>
            <p:nvPicPr>
              <p:cNvPr id="20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护理进修的重要性及意义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提升个人专业水平和技能</a:t>
                </a:r>
                <a:endParaRPr/>
              </a:p>
            </p:txBody>
          </p:sp>
          <p:sp>
            <p:nvSpPr>
              <p:cNvPr id="2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护理进修有助于护理人员掌握先进的护理理念和技术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护理进修有助于护理人员提高临床护理能力和管理能力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护理进修有助于护理人员提高护理教育和科研能力</a:t>
                </a:r>
                <a:endParaRPr/>
              </a:p>
            </p:txBody>
          </p:sp>
        </p:grpSp>
        <p:grpSp>
          <p:nvGrpSpPr>
            <p:cNvPr id="2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拓展个人职业发展空间</a:t>
                </a:r>
                <a:endParaRPr/>
              </a:p>
            </p:txBody>
          </p:sp>
          <p:sp>
            <p:nvSpPr>
              <p:cNvPr id="2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护理进修有助于护理人员晋升和职业发展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护理进修有助于护理人员获得更多的职业机会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护理进修有助于护理人员建立广泛的职业人脉</a:t>
                </a:r>
                <a:endParaRPr/>
              </a:p>
            </p:txBody>
          </p:sp>
        </p:grpSp>
        <p:grpSp>
          <p:nvGrpSpPr>
            <p:cNvPr id="2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提高个人职业满意度和认同感</a:t>
                </a:r>
                <a:endParaRPr/>
              </a:p>
            </p:txBody>
          </p:sp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护理进修有助于提高护理人员的职业成就感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护理进修有助于提高护理人员的职业认同感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护理进修有助于提高护理人员的职业满意度</a:t>
                </a:r>
                <a:endParaRPr/>
              </a:p>
            </p:txBody>
          </p:sp>
        </p:grpSp>
      </p:grpSp>
      <p:pic>
        <p:nvPicPr>
          <p:cNvPr id="2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护理进修对个人职业发展的影响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护理进修课程设计与实施</a:t>
            </a:r>
            <a:endParaRPr/>
          </a:p>
        </p:txBody>
      </p:sp>
      <p:sp>
        <p:nvSpPr>
          <p:cNvPr id="2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以需求为导向，紧密结合护理实践需求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突出针对性，注重提高护理人员的实际工作能力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注重综合性，提高护理人员的综合素质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设计方法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采用模块化设计，便于护理人员灵活选择和学习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引入案例教学法，提高护理人员的临床思维能力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采用线上线下相结合的教学方式，提高护理人员的学习效果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护理进修课程的设计原则与方法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护理进修课程的实施过程与监控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护理人员自主选择进修课程，制定学习计划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护理人员参加进修课程的学习和实践活动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护理人员完成进修课程的学习，进行自我评估和总结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监控与评估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护理进修课程实施过程中进行定期监控和评估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护理进修课程结束后进行总结和反馈，不断优化课程内容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护理进修课程成果进行量化和质化评估，确保进修效果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护理进修课程的评估与反馈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采用定量评估和定性评估相结合的方法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护理人员对进修课程进行自我评估和同伴评估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教师和医疗机构对护理进修课程进行综合评估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反馈与改进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根据评估结果，对护理进修课程进行反馈和改进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护理进修课程实施过程中进行调整和优化，提高进修效果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护理进修课程总结和反馈，为今后课程设计提供参考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护理进修理论与实践的结合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理论学习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护理人员学习先进的护理理念和管理方法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护理人员学习护理新技术和新方法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护理人员学习护理教育和科研方法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护理人员将所学理论知识应用于临床护理实践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护理人员将所学理论知识应用于护理管理和教育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护理人员将所学理论知识应用于护理科研和技术创新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护理进修中的理论学习和实践应用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https://d.book118.com/867164163045006043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护理进修汇报：理论与实践的融合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2024-09-17T00:42:25.011</cp:lastPrinted>
  <dcterms:created xsi:type="dcterms:W3CDTF">2024-09-16T16:42:25Z</dcterms:created>
  <dcterms:modified xsi:type="dcterms:W3CDTF">2024-09-16T16:42:26Z</dcterms:modified>
</cp:coreProperties>
</file>