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349A5-BECD-4213-88F1-72B85AF5C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6ABCF-83DF-4FEC-8D58-859D430C0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EC83A-4C53-4FD6-9240-38D925A8A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89554-6EB7-4CF6-89CF-73488B60D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080E0-2168-4942-84AF-5B2ADA4B5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4D065D-0B84-4592-8AFA-482580769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71E5AA-FC2B-4823-9F51-72389DB74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74AE3-28CD-45D1-9276-02E66ABFB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5A581-8171-4FB9-97EF-A94BB0641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FAA8D-9134-4A23-BF39-38FC79993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56CCB-C449-472C-BE12-738BBDC60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65121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护理人员应急预案培训课件高空坠落伤患的紧急救援技巧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高空坠落伤患概述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现场评估与初步处理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止血与包扎技巧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骨折固定与搬运技巧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心肺复苏术（CPR）实施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总结回顾与考核评估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高空坠落伤患概述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高空坠落伤患是指人体从高空坠落后，由于重力加速度作用而造成的身体损伤。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根据坠落高度和伤情严重程度，可分为轻度、中度和重度高空坠落伤。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36" r="341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高空坠落伤患的伤情复杂多样，可能涉及多个部位和器官的损伤，如骨折、内出血、颅脑损伤等。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伤情特点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高空坠落伤患可能导致严重的身体残疾甚至死亡，给伤者和家庭带来极大的痛苦和负担。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伤情特点与危害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25" r="392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挽救生命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减轻伤残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为后续治疗创造条件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及时的紧急救援措施可以挽救伤者的生命，降低死亡率。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正确的紧急处理可以减轻伤者的伤残程度，提高康复效果。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紧急救援为后续的专业治疗创造了良好的条件，提高了治疗效果。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紧急救援重要性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现场评估与初步处理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在接近伤患之前，首先要确保自身安全，评估周围环境是否存在危险因素，如高空坠落的物品、不稳定的结构等，必要时采取相应措施确保安全。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根据现场情况，穿戴适当的个人防护装备，如安全帽、手套、防护服等，以降低自身受伤风险。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现场安全评估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穿戴个人防护装备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确认现场环境安全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伤患情况初步判断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检查伤患是否有意识、是否能够正常应答，了解其意识是否清晰。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观察伤患呼吸是否平稳、是否有呼吸困难或呼吸急促等情况，同时检查脉搏和心跳是否正常。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查看伤患是否有明显出血，特别是是否有大血管破裂导致的严重出血，以及是否有内出血的可能。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观察伤患意识状态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检查伤患呼吸与循环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评估伤患出血情况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立即拨打急救电话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保持通讯畅通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向现场管理人员报告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紧急呼救与报告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在等待救援过程中，保持与急救中心的通讯畅通，及时反馈伤患状况变化或现场出现的紧急情况。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同时向现场管理人员报告事故情况，以便协调更多资源进行救援和处理。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在初步判断伤患情况后，应立即拨打当地急救中心的电话，报告现场情况和伤患状况，请求专业救援。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止血与包扎技巧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指压止血法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加压包扎止血法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填塞止血法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止血带止血法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常用止血方法及注意事项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用无菌纱布、棉垫等敷料填塞在伤口内，再用绷带或三角巾加压包扎，松紧度以达到止血为宜。常用于颈部、臀部等较深伤口。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用敷料盖住伤口，再用绷带加压包扎。此方法为最常用且效果最好的一种方法。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用手指压迫伤口近心端的动脉，阻断动脉血运，能有效地达到快速止血的目的。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适用于四肢大动脉出血，且加压包扎无法止血的情况。使用时应注明上止血带的时间，并定时放松，防止肢体远端缺血坏死。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包扎材料选择与使用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绷带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绷带是最常用的包扎材料，具有弹性好、吸水性强的特点。使用时应注意绷带的宽度和松紧度，避免过紧或过松。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三角巾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三角巾是一种多功能的包扎材料，可折叠成不同形状用于不同部位的包扎。使用时应注意折叠方法和固定方式。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敷料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敷料是用于覆盖伤口的材料，应具有无菌、透气、吸水性好的特点。使用时应注意敷料的清洁和更换频率。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头部包扎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眼部包扎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胸部包扎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四肢包扎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特殊部位包扎方法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头部受伤时，可用绷带或三角巾进行加压包扎，注意保持呼吸道通畅，防止窒息。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眼部受伤时，可用无菌敷料覆盖伤眼，再用绷带或三角巾进行包扎，注意松紧度适中，避免压迫眼球。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胸部受伤时，可用绷带或三角巾进行加压包扎，注意保持呼吸通畅，防止气胸等并发症的发生。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四肢受伤时，可根据伤口位置和大小选择合适的包扎方法，如环形包扎、螺旋包扎、八字包扎等。注意保持肢体功能位，避免过度牵拉或压迫。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骨折固定与搬运技巧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https://d.book118.com/867165121016006035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2024-09-09T09:23:30.320</cp:lastPrinted>
  <dcterms:created xsi:type="dcterms:W3CDTF">2024-09-09T01:23:30Z</dcterms:created>
  <dcterms:modified xsi:type="dcterms:W3CDTF">2024-09-09T01:23:32Z</dcterms:modified>
</cp:coreProperties>
</file>