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2BB97-3323-4E6A-8E17-0218BD2E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77E4-0347-49BC-A365-AD72E2798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200A3-7374-4EBA-BDEE-D32775BF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E865D-364D-459A-B0FD-6B65FAF2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E3446-1F57-40C7-B1C0-73B2A0AC5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DF90E-BFC1-4B0D-80E1-A4F6A30A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86CE7-E664-4581-AC62-39C7FC3F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AE613-0A15-490E-B67D-B30FE0216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69EC4-0D72-40B5-A900-32B5FF74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06342-C180-4B7A-A8F8-BBC70D42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78A15-6C08-4FDD-A87E-760A09D9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5144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第三方物流客户服务的创新管理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第三方物流客户服务创新理念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第三方物流客户服务团队建设与管理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第三方物流客户服务评价体系构建与应用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第三方物流客户服务创新管理挑战与对策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随着全球经济的不断发展，企业间的竞争愈发激烈，物流服务作为连接供应链的重要环节，其服务质量直接影响企业的市场竞争力。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通过创新管理方式，优化服务流程，提高服务效率，从而提升客户满意度。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消费者对物流服务的需求日益多样化、个性化，要求第三方物流企业能够提供更加优质、高效的服务。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创新管理有助于企业在激烈的市场竞争中脱颖而出，树立品牌形象，吸引更多客户。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大数据、人工智能等技术的不断发展和应用，为第三方物流客户服务创新提供了新的可能和动力。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第三方物流行业的创新管理实践，可以为整个物流行业提供借鉴和参考，推动行业的整体进步。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组织架构创新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客户体验不佳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由于服务流程繁琐、响应速度慢等问题，导致客户对第三方物流服务的整体体验不佳。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探索新的服务模式，如定制化服务、一站式服务等，以满足客户多样化的需求。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技术应用创新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积极应用先进的物流技术和管理系统，提高服务自动化、智能化水平，提升服务效率和质量。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当前，许多第三方物流企业的服务内容和服务水平相似，缺乏差异化和个性化，导致客户选择困难。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服务同质化严重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部分第三方物流企业信息化水平较低，难以实现与客户信息系统的有效对接，影响服务效率和质量。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优化企业内部组织架构，构建更加灵活、高效的服务团队，提高对市场变化的响应速度。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第三方物流客户服务现状及挑战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第三方物流客户服务创新理念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始终将客户需求放在首位，通过深入了解客户的业务、需求和期望，提供个性化的解决方案。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关注客户在使用物流服务过程中的体验，不断优化服务流程和质量，提高客户满意度。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建立和维护良好的客户关系，通过有效的沟通和互动，增强客户对物流服务的信任和忠诚度。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针对不同客户的需求和特点，提供个性化的物流服务方案，包括运输、仓储、配送等方面的定制化服务。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4" b="4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根据客户需求的变化，及时调整服务模式和方案，保持服务的灵活性和适应性。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灵活的服务模式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在提供基本物流服务的基础上，根据客户需求提供增值服务，如包装、加工、报关等，提升服务价值。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个性化、定制化服务策略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数字化平台支持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建立数字化服务平台，实现客户需求的快速响应和服务流程的数字化管理，提升服务便捷性和透明度。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数据驱动的服务优化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通过数据分析和挖掘，发现服务中存在的问题和改进空间，不断优化服务策略和方案。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利用物联网、大数据、人工智能等先进技术，实现物流服务的智能化和自动化，提高服务效率和质量。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智能化、数字化技术应用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第三方物流客户服务创新实践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简化服务流程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通过去除冗余步骤、合并相似任务和自动化流程，提高服务效率。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建立清晰、一致的服务流程标准，确保服务质量稳定性和可预测性。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强化跨部门协作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促进不同部门间的沟通与合作，确保服务流程顺畅进行。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优化客户服务流程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57" b="75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积极倾听客户反馈，了解并满足客户的个性化需求。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优化资源配置，缩短响应时间，提高客户满意度。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提高服务响应速度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建立定期评估机制，对服务质量进行持续监控和改进。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完善服务质量监控机制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https://d.book118.com/867165144005006035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2024-09-09T05:56:42.907</cp:lastPrinted>
  <dcterms:created xsi:type="dcterms:W3CDTF">2024-09-08T21:56:42Z</dcterms:created>
  <dcterms:modified xsi:type="dcterms:W3CDTF">2024-09-08T21:56:44Z</dcterms:modified>
</cp:coreProperties>
</file>