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6AFA1-F682-416A-A4C8-B77171281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6497C-EA68-4FE4-8020-90851A7D7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FDAA9-C155-422B-822B-07518DC01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5ECBD-1AFC-4E55-8ED4-466BBECA3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C375E0-1342-4F93-BD05-2B67C0C6A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129D36-85C5-4975-BE29-307256ED6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85EB75-76D2-4ABD-96EE-1AD63EC03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1C3EA-1F52-41D7-9E1E-65C6FE597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9E0DA-B60E-4651-8905-F7ED7D8CE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F41E5-D11E-461B-92D8-3EB63E44D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0C566-3531-4762-A82B-ACFE08DA0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65151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《遗传算法报告》ppt课件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遗传算法的实现过程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遗传算法的性能分析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遗传算法是一种模拟生物进化过程的优化算法，通过模拟基因遗传和变异的过程来寻找最优解。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它将问题的解表示为“染色体”，并在搜索过程中通过基因交叉、变异等操作不断进化，最终得到最优解。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遗传算法具有全局搜索能力，可以处理多参数、多约束的复杂问题。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遗传算法的基本概念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到了70年代，Holland教授的学生发展和完善了遗传算法，将其应用于优化问题，并提出了“遗传编程”的概念。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80年代以后，遗传算法得到了广泛的应用和发展，涉及的领域包括机器学习、模式识别、函数优化等。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6" r="95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遗传算法的起源可以追溯到20世纪60年代，当时美国密歇根大学的John Holland教授提出了“适应性系统”理论，为遗传算法奠定了基础。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遗传算法的发展历程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遗传算法可以用于图像处理、语音识别等领域，优化特征提取和分类器的设计。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遗传算法可以用于知识表示、推理和学习等方面，促进人工智能技术的发展。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遗传算法可以用于求解多参数、多约束的函数优化问题，如旅行商问题、背包问题等。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遗传算法可以用于特征选择、模型参数优化等方面，提高机器学习的效率和精度。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遗传算法的应用领域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适应度较高的个体有更大的生存和繁殖机会。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417" r="284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个体的基因发生随机变化，产生新的基因组合。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两个个体的基因通过交叉重组，产生新的后代。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基因交叉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遗传算法的生物基础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将问题的解空间映射到遗传算法的搜索空间，常用的编码方式有二进制编码、实数编码等。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编码方式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对个体的基因进行随机变化，增加种群的多样性。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用于评估个体的适应度，根据问题的不同，适应度函数的设计也有所不同。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适应度函数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根据个体的适应度值，选择适应度较高的个体进行遗传操作。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随机选择两个个体，按照一定的交叉概率进行基因交叉，产生新的后代。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交叉操作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遗传算法的数学模型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随机生成一定数量的初始个体，构成初始种群。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根据适应度函数评估每个个体的适应度。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根据适应度值选择个体进行遗传操作。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按照交叉概率对选中的个体进行基因交叉，产生新的后代。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对个体的基因进行随机变化。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终止条件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循环执行以上步骤，直到满足终止条件（如达到最大迭代次数或找到满足要求的最优解）。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遗传算法的基本步骤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遗传算法的实现过程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162" b="16162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遗传算法中，编码方式的选择是关键步骤之一。常见的编码方式包括二进制编码、实数编码和排列编码等。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实数编码适用于连续问题，通过将问题解转化为实数向量进行搜索。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编码方式的选择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二进制编码适用于离散问题，通过将问题解转化为二进制串进行搜索。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排列编码适用于组合优化问题，通过将问题解转化为排列组合进行搜索。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156" r="1015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初始种群的生成是遗传算法的起始步骤，需要随机生成一定数量的初始解作为初始种群。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初始种群的规模对遗传算法的性能有很大影响，过小可能导致早熟收敛，过大则可能导致计算量增大。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初始种群的生成通常采用随机方法，根据问题的特性，可以采用不同的随机生成策略。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初始种群的生成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适应度函数的设计需要避免主观性和歧义性，保证评估的客观性和准确性。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适应度函数是遗传算法中用于评估个体适应度的函数，是遗传算法搜索的重要依据。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适应度函数的构建需要根据问题的具体要求进行设计，确保能够反映问题的本质特征和优化目标。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适应度函数的构建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选择操作是遗传算法中的重要步骤之一，用于根据个体的适应度值进行选择，保留优秀的个体进行遗传操作。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常见选择操作包括轮盘赌选择、锦标赛选择等。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777" b="1677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339" b="2133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选择操作的目标是保证优秀的个体有更大的机会被选中，从而使得后代更有可能接近最优解。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选择操作的实现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https://d.book118.com/867165151041006030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2024-09-01T19:46:26.994</cp:lastPrinted>
  <dcterms:created xsi:type="dcterms:W3CDTF">2024-09-01T11:46:27Z</dcterms:created>
  <dcterms:modified xsi:type="dcterms:W3CDTF">2024-09-01T11:46:28Z</dcterms:modified>
</cp:coreProperties>
</file>