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43D8B-C83C-4744-BEC8-AB84CD9E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B2F3A-608C-4F02-8359-8D9DECDE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7A185-CA56-44AE-95BD-F50C5496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88EC6-9419-436F-B4AA-E128C797C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F77CB-4D44-4CFF-ACD1-EB0B73D50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97E3A-52D2-43FC-BF2F-167272FF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EB157-6B36-4812-B485-A14CDEEF1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24054-248F-43EC-80F3-BC115E31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01DAE-DB7C-44AC-ADDE-5BEF8B76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A3DB1-D735-4B15-9A57-466712DB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A8070-3FDA-4F7D-9DE2-CFE0E2F8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614105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提升酒店公共区域服务负责人能力的培训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酒店公共区域服务概述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客户服务技巧与沟通能力提升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团队管理与协作能力培养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现场管理与应急处理能力提高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持续学习与职业发展规划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酒店公共区域服务概述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指酒店内供客人共享使用的空间，如大堂、餐厅、会议室、健身房等。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提供舒适的休息环境，满足客人的多样化需求，展示酒店品牌形象。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热情周到、细致入微、高效便捷。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具备良好的职业素养和沟通能力，熟悉酒店服务流程和规范，能够灵活应对各种突发情况。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酒店公共区域服务负责人是酒店服务团队的核心成员，负责管理和监督公共区域的服务质量。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制定服务标准和流程，培训并管理服务团队，处理客户投诉和纠纷，持续改进服务质量。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负责人角色定位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客户服务技巧与沟通能力提升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积极倾听客户需求，给予充分关注和理解，不打断客户发言。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用简洁明了的语言表达观点，避免使用专业术语或复杂词汇。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注意肢体语言和面部表情，保持微笑和眼神交流，传递友好和尊重的信息。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面对客户投诉时保持冷静和耐心，不与客户争执或情绪化。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认真听取客户投诉内容，积极寻找解决方案，并及时跟进处理结果。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详细记录客户投诉内容和处理过程，及时向上级反馈并改进服务质量。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处理客户投诉策略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主动了解客户喜好、需求和期望，提供个性化服务。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从客户角度出发，关注细节和服务品质，提升客户整体体验。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定期回访客户，了解服务满意度和改进意见，及时跟进并维护良好关系。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团队管理与协作能力培养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设立清晰、可衡量的团队目标，确保每个成员都了解并致力于实现这些目标。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根据成员的技能和经验，合理分配任务和职责，确保资源的有效利用。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通过积极的沟通和互相支持，建立团队成员之间的信任关系，提高团队凝聚力。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组建高效团队方法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认可与鼓励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及时给予团队成员认可和鼓励，肯定他们的贡献和成绩，增强他们的自信心和归属感。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制定激励措施，如奖励制度、晋升机会等，以激发团队成员的积极性和工作动力。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提供发展机会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为团队成员提供学习和发展的机会，如培训、研讨会等，帮助他们提升技能和能力。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激发团队成员积极性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https://d.book118.com/867166141051006026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2024-08-31T09:03:09.292</cp:lastPrinted>
  <dcterms:created xsi:type="dcterms:W3CDTF">2024-08-31T01:03:09Z</dcterms:created>
  <dcterms:modified xsi:type="dcterms:W3CDTF">2024-08-31T01:03:11Z</dcterms:modified>
</cp:coreProperties>
</file>