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5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C2C3A4-4E6F-4239-B4D9-26A88C323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FF35E-98E2-49E3-9D9A-52BD161B8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D33E10-5A23-407C-99F6-0A4D24015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089D8A-05D9-430D-8151-507F2C5DD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38D2FB-FBB2-4443-B01D-EFEA6155E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FD7D1D-C0B1-48CD-A0E7-ECCCA1A1F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8CE6A8-325B-4F15-BDF6-1DFFC8280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AF4B69-CB73-40B5-AA01-3182DD5E1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A9B36E-0C8D-4A26-BA88-918600344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A6044-3F6A-41D3-A0C4-81A24E857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9952CF-E96D-4096-B294-218BFE989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6615304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白山纳滤设备方案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豆泥丸,a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豆泥丸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白山纳滤设备方案概述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白山纳滤设备方案技术原理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白山纳滤设备方案应用领域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白山纳滤设备方案优势分析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白山纳滤设备方案实施流程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白山纳滤设备方案概述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设备方案背景</a:t>
            </a:r>
            <a:endParaRPr lang="zh-CN" altLang="en-US"/>
          </a:p>
        </p:txBody>
      </p:sp>
      <p:sp>
        <p:nvSpPr>
          <p:cNvPr id="104902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纳滤技术的发展历程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白山纳滤设备的研发背景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当前市场对纳滤设备的需求情况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白山纳滤设备在行业中的地位和影响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设备方案目标</a:t>
            </a:r>
            <a:endParaRPr lang="zh-CN" altLang="en-US"/>
          </a:p>
        </p:txBody>
      </p:sp>
      <p:sp>
        <p:nvSpPr>
          <p:cNvPr id="104908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优化设备性能，延长使用寿命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提高过滤效率，确保水质安全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降低运行成本，提高经济效益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适应不同水质，满足客户需求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设备方案特点</a:t>
            </a:r>
            <a:endParaRPr lang="zh-CN" altLang="en-US"/>
          </a:p>
        </p:txBody>
      </p:sp>
      <p:sp>
        <p:nvSpPr>
          <p:cNvPr id="104915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高过滤精度：有效去除水中的杂质和有害物质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长寿命滤芯：采用高品质材料，确保长期稳定运行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智能化控制：实时监测水质，自动调整过滤参数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节能环保：低能耗设计，减少能源浪费和环境污染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白山纳滤设备方案技术原理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纳滤膜技术原理</a:t>
            </a:r>
            <a:endParaRPr lang="zh-CN" altLang="en-US"/>
          </a:p>
        </p:txBody>
      </p:sp>
      <p:sp>
        <p:nvSpPr>
          <p:cNvPr id="1049262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其分离性能主要基于膜表面电荷和孔径的筛分作用，能有效地去除水中的溶解盐类、有机物、重金属离子等。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纳滤膜是一种介于反渗透和超滤之间的压力驱动型膜分离技术，具有较高的截留分子量和透过性能。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纳滤膜的分离原理是在压力作用下，水分子和部分溶质透过膜，而其他溶质和悬浮物被截留，从而实现物质的分离和纯化。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纳滤膜技术在水处理、食品、医药等领域得到广泛应用，具有高效、节能、环保等优点。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纳滤膜分离过程</a:t>
            </a:r>
            <a:endParaRPr lang="zh-CN" altLang="en-US"/>
          </a:p>
        </p:txBody>
      </p:sp>
      <p:sp>
        <p:nvSpPr>
          <p:cNvPr id="104931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纳滤膜是一种介于反渗透和超滤之间的膜分离技术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其孔径范围在几个纳米左右，能够截留分子量在100-1000之间的物质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纳滤膜具有较高的水通量，且对盐、有机物、胶体等有良好的截留性能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在白山纳滤设备方案中，纳滤膜分离过程是关键技术之一，能够实现高效、低能耗的水处理效果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纳滤膜技术优势</a:t>
            </a:r>
            <a:endParaRPr lang="zh-CN" altLang="en-US"/>
          </a:p>
        </p:txBody>
      </p:sp>
      <p:sp>
        <p:nvSpPr>
          <p:cNvPr id="10493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高分离效率：纳滤膜具有较高的分离效率，能够有效地去除水中的杂质和有害物质。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节能环保：纳滤膜的能耗较低，同时不需要使用任何化学试剂，符合节能环保的理念。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操作简便：纳滤膜的安装、使用和清洗都非常简便，能够有效地降低操作成本。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适用范围广：纳滤膜可以应用于各种不同的领域，如食品、医药、化工等，具有广泛的适用范围。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白山纳滤设备方案应用领域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工业水处理领域</a:t>
            </a:r>
            <a:endParaRPr lang="zh-CN" altLang="en-US"/>
          </a:p>
        </p:txBody>
      </p:sp>
      <p:sp>
        <p:nvSpPr>
          <p:cNvPr id="10494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8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工业冷却水的处理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锅炉用水的软化处理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工业生产过程中产出的各种废水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食品加工用水和饮用水的净化处理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食品加工领域</a:t>
            </a:r>
            <a:endParaRPr lang="zh-CN" altLang="en-US"/>
          </a:p>
        </p:txBody>
      </p:sp>
      <p:sp>
        <p:nvSpPr>
          <p:cNvPr id="104954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食品加工领域：白山纳滤设备方案可用于食品加工过程中的分离和纯化，提高产品质量和安全性。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制药行业：白山纳滤设备方案可用于药品生产和研发中的分离和纯化，提高药物的有效性和纯度。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环保领域：白山纳滤设备方案可用于污水处理和海水淡化等领域，实现水资源的有效利用和环境保护。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化工行业：白山纳滤设备方案可用于化工生产中的分离和纯化，提高产品的纯度和收率。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制药行业领域</a:t>
            </a:r>
            <a:endParaRPr lang="zh-CN" altLang="en-US"/>
          </a:p>
        </p:txBody>
      </p:sp>
      <p:sp>
        <p:nvSpPr>
          <p:cNvPr id="104959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白山纳滤设备方案在制药行业中的应用，可提高药品的收率和纯度，降低生产成本。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白山纳滤设备方案在制药行业中的应用，可实现高效、低成本的生产工艺。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纳滤技术能够去除杂质、重金属等有害物质，提高药品的安全性和质量。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纳滤技术能够实现连续、稳定的过滤效果，提高生产效率，减少人工操作。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其他领域应用</a:t>
            </a:r>
            <a:endParaRPr lang="zh-CN" altLang="en-US"/>
          </a:p>
        </p:txBody>
      </p:sp>
      <p:sp>
        <p:nvSpPr>
          <p:cNvPr id="104966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6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制药行业：用于分离和纯化药物成分，提高药品质量和产量。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6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食品工业：用于生产高质量食品，如分离果汁中的果肉和果皮，提高食品口感和品质。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环保领域：用于处理工业废水，去除有害物质，实现废水循环利用和零排放。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8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8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化工行业：用于分离和纯化化学原料，提高化学品的纯度和收率。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https://d.book118.com/867166153042006030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7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14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5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+中文标题</vt:lpstr>
      <vt:lpstr>Wingdings</vt:lpstr>
      <vt:lpstr>Office Theme</vt:lpstr>
      <vt:lpstr>白山纳滤设备方案</vt:lpstr>
      <vt:lpstr>目录</vt:lpstr>
      <vt:lpstr>添加章节标题</vt:lpstr>
      <vt:lpstr>白山纳滤设备方案概述</vt:lpstr>
      <vt:lpstr>设备方案背景</vt:lpstr>
      <vt:lpstr>设备方案目标</vt:lpstr>
      <vt:lpstr>设备方案特点</vt:lpstr>
      <vt:lpstr>白山纳滤设备方案技术原理</vt:lpstr>
      <vt:lpstr>纳滤膜技术原理</vt:lpstr>
      <vt:lpstr>纳滤膜分离过程</vt:lpstr>
      <vt:lpstr>纳滤膜技术优势</vt:lpstr>
      <vt:lpstr>白山纳滤设备方案应用领域</vt:lpstr>
      <vt:lpstr>工业水处理领域</vt:lpstr>
      <vt:lpstr>食品加工领域</vt:lpstr>
      <vt:lpstr>制药行业领域</vt:lpstr>
      <vt:lpstr>其他领域应用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2024-09-01T20:08:06.273</cp:lastPrinted>
  <dcterms:created xsi:type="dcterms:W3CDTF">2024-09-01T12:08:06Z</dcterms:created>
  <dcterms:modified xsi:type="dcterms:W3CDTF">2024-09-01T12:08:08Z</dcterms:modified>
</cp:coreProperties>
</file>