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3D02F-BD5B-4C15-BD60-EFDDE08D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2536B-B68A-4702-BC32-52EE567C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9FDD9-322D-4B90-B464-73597219F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B6F0E-A98B-4514-B528-0FE892F4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3DDE2-DE26-4EC8-AD2B-87BD76BE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9556C-AB83-4939-B593-80A88E6D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2545F5-08CD-46DD-A713-06B82B0F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B267D-0CC8-4C6B-9873-65692189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A0325-A6FF-47A0-AE6F-32361D06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F03F-6610-43A7-A57D-1BFCCF2E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581E3-3268-43AF-BD36-71BE66BE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200126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设立房产信息咨询服务公司可行性研究报告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法规遵从与监管要求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92" r="1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当前，房产信息咨询服务市场呈现出蓬勃发展的态势，随着房地产市场的繁荣和消费者对专业房产咨询的需求增加，市场规模不断扩大。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房产信息咨询服务市场概述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目前市场上存在众多房产信息咨询服务公司，包括大型连锁机构、地方性专业机构和众多小型咨询公司。这些公司各具特色，竞争激烈。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现有市场状况及竞争格局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目标客户群体主要包括购房者、卖房者、租房者、房地产开发商和投资者等。这些客户对房产信息咨询服务的需求各不相同，但普遍关注市场动态、政策解读、投资分析和交易指导等方面。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购房者和卖房者关注房屋估价、交易流程和市场行情等信息；租房者关注房源信息和租赁价格；房地产开发商和投资者则更关注市场趋势、政策变化和投资机会等。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随着互联网技术的不断发展和应用，房产信息咨询服务行业正朝着数字化、智能化和个性化的方向发展。同时，行业监管政策的不断完善和消费者对服务质量要求的提高，也促使行业向规范化、专业化发展。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房产信息咨询服务公司可以抓住市场机遇，通过提供专业的房产咨询、市场分析、投资规划和交易指导等服务，满足客户的多元化需求。同时，可以结合互联网技术和大数据分析等手段，提高服务质量和效率，降低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行业发展趋势及机遇挖掘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根据市场调查和分析，预计未来几年房产信息咨询服务市场将继续保持稳步增长，市场规模不断扩大。随着消费者对专业房产咨询服务的认知度和接受度的提高，市场需求将进一步增加。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从长期来看，随着城市化进程的推进和房地产市场的持续发展，房产信息咨询服务市场具有巨大的增长潜力。同时，随着科技的不断进步和应用，新的服务模式和商业模式将不断涌现，为市场带来新的增长点。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增长潜力评估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市场规模预测与增长潜力评估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公司定位与业务规划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通过组建具备丰富房地产经验和专业知识的团队，提供高质量的咨询服务。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数据分析与市场研究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建立强大的数据库，运用先进的数据分析工具，对市场趋势进行深入研究，为客户提供精准的市场分析和预测。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注重客户需求，提供个性化服务，通过优质的客户体验，建立长期稳定的客户关系。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公司核心竞争力构建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业务范围及服务内容设计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房地产市场调研与分析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提供区域市场、竞争对手、目标客户等方面的调研和分析服务。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房产交易咨询与服务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协助客户完成房屋买卖、租赁、评估等交易过程，提供合同审查、法律咨询等服务。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投资策划与顾问服务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为投资者提供项目评估、投资策略、风险控制等方面的专业建议。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后期管理与增值服务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提供物业管理、装修设计、家居配置等增值服务，满足客户多元化需求。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结合线上平台和线下实体门店，打造全方位的房产信息咨询服务体系。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运用大数据技术，对客户数据、市场数据等进行深度挖掘和分析，提高服务质量和效率。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积极寻求与金融、法律、装修等相关行业的跨界合作，推出创新性的产品和服务。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运营模式选择及创新举措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与房地产开发商合作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与知名房地产开发商建立长期合作关系，获取优质房源和独家优惠政策。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与银行、信托等金融机构合作，为客户提供全方位的金融服务支持。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与专业机构合作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与法律事务所、评估机构等专业机构合作，确保服务质量和专业性。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与行业协会合作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加入相关行业协会，积极参与行业交流和活动，提升公司知名度和影响力。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技术支持与团队建设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信息技术应用及系统建设方案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利用大数据、云计算、人工智能等先进技术，实现房产信息的快速处理、分析和挖掘。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构建高效、稳定、安全的房产信息咨询服务系统，包括前端展示、后台管理、数据分析等模块。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运用数据挖掘、机器学习等技术，对采集到的房产信息进行清洗、整合、分析和预测。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应用策略部署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根据分析结果，制定相应的应用策略，如房源推荐、价格预测、市场趋势分析等。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通过爬虫技术、API接口等方式，从各大房产网站、政府公开数据等渠道获取房产信息。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数据采集、分析和应用策略部署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定期开展业务培训、技能提升等课程，提高团队成员的专业素养和综合能力。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制定合理的薪酬体系，设立明确的晋升通道，实施股权激励等措施，激发团队成员的积极性和创造力。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组建一支具备房产、信息技术、数据分析等背景的专业团队。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团队组建、培训和激励机制设计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https://d.book118.com/867200126053006030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2024-09-01T22:52:00.727</cp:lastPrinted>
  <dcterms:created xsi:type="dcterms:W3CDTF">2024-09-01T14:52:00Z</dcterms:created>
  <dcterms:modified xsi:type="dcterms:W3CDTF">2024-09-01T14:52:02Z</dcterms:modified>
</cp:coreProperties>
</file>