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05686-7B12-413C-AC9C-C1E04181B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F1E27-8129-4969-AF5D-144D5B5FC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C2306-CBCC-4FDD-B916-B6EEF20E0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5E8B4-1960-458A-BBB6-F39C78D6F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1AFF41-B2E9-4D2F-A732-D12808472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8277EF-9B10-4158-802C-EB41727CB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54257A-B8C8-4546-B26A-1E718A6B5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8BA41-C80E-4952-AEED-9A835887E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EE6DA-8F8C-44C4-93FB-4FEA6D72C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486C0-9E18-44EE-B53A-916078E54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976B7-8CAD-4E8B-BD1B-2CCF6CAF7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20110116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负载均衡与虚拟化技术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负载均衡概述
 负载均衡算法介绍
 虚拟化技术简介
 虚拟化与负载均衡的结合
 虚拟化环境下的负载均衡策略
 网络安全与负载均衡
 负载均衡最佳实践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负载均衡与虚拟化技术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负载均衡定义与作用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1.负载均衡能平均分配网络负载，提高网络设备、服务器或应用程序的性能和可靠性。</a:t>
            </a:r>
          </a:p>
          <a:p>
            <a:r>
              <a:t>2.通过负载均衡，可以有效地避免网络拥堵和服务器过载的情况。</a:t>
            </a:r>
          </a:p>
          <a:p>
            <a:r>
              <a:t>3.负载均衡提高了网络的可用性和可扩展性，为用户提供更好的网络服务体验。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负载均衡的类型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1.软件负载均衡和硬件负载均衡：通过软件或专用硬件设备实现负载均衡功能。</a:t>
            </a:r>
          </a:p>
          <a:p>
            <a:r>
              <a:t>2.本地负载均衡和全局负载均衡：根据负载均衡的应用范围和位置进行分类。</a:t>
            </a:r>
          </a:p>
          <a:p>
            <a:r>
              <a:t>3.基于DNS的负载均衡、基于NAT的负载均衡、基于应用层的负载均衡等：根据实现技术进行分类。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负载均衡的算法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1.常见的负载均衡算法包括轮询法、随机法、加权轮询法、加权随机法等。</a:t>
            </a:r>
          </a:p>
          <a:p>
            <a:r>
              <a:t>2.不同的算法适用于不同的应用场景，需要根据实际情况选择合适的算法。</a:t>
            </a:r>
          </a:p>
          <a:p>
            <a:r>
              <a:t>3.负载均衡算法的选择直接影响到负载均衡的效果和性能。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负载均衡的应用场景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1.负载均衡广泛应用于互联网、云计算、大数据、金融、电商等领域。</a:t>
            </a:r>
          </a:p>
          <a:p>
            <a:r>
              <a:t>2.在高可用架构中，负载均衡是提高系统可用性和扩展性的重要组件。</a:t>
            </a:r>
          </a:p>
          <a:p>
            <a:r>
              <a:t>3.随着网络流量的不断增长和复杂化，负载均衡的重要性愈加凸显。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1.随着云计算和虚拟化技术的发展，软件定义的负载均衡逐渐成为主流。</a:t>
            </a:r>
          </a:p>
          <a:p>
            <a:r>
              <a:t>2.未来负载均衡将更加智能化，能够根据应用程序的需求进行动态调整。</a:t>
            </a:r>
          </a:p>
          <a:p>
            <a:r>
              <a:t>3.负载均衡将与网络技术、存储技术等紧密结合，构建更加高效、可靠的网络系统。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负载均衡与虚拟化技术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轮询算法（RoundRobin）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1.将请求按顺序分配到不同的服务器，实现基本的负载均衡。</a:t>
            </a:r>
          </a:p>
          <a:p>
            <a:r>
              <a:t>2.简单易实现，但不考虑服务器的性能差异。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随机算法（Random）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1.随机选择服务器进行请求分配，增加系统的随机性。</a:t>
            </a:r>
          </a:p>
          <a:p>
            <a:r>
              <a:t>2.在服务器性能相近的情况下，有较好的负载均衡效果。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加权轮询算法（WeightedRoundRobin）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1.根据服务器的性能权重进行请求分配，性能高的服务器处理更多的请求。</a:t>
            </a:r>
          </a:p>
          <a:p>
            <a:r>
              <a:t>2.考虑了服务器的性能差异，提高了系统的整体性能。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加权随机算法（WeightedRandom）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1.根据服务器的性能权重进行随机选择，实现负载均衡。</a:t>
            </a:r>
          </a:p>
          <a:p>
            <a:r>
              <a:t>2.在考虑服务器性能的同时，增加了系统的随机性。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最少连接算法（LeastConnections）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1.选择当前连接数最少的服务器进行请求分配，动态地平衡负载。</a:t>
            </a:r>
          </a:p>
          <a:p>
            <a:r>
              <a:t>2.适用于请求处理时间长短不一的情况，提高系统的整体性能。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源地址哈希算法（SourceHash）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1.根据客户端的IP地址进行哈希计算，将请求分配到特定的服务器。</a:t>
            </a:r>
          </a:p>
          <a:p>
            <a:r>
              <a:t>2.保证了同一客户端的请求总是被分配到同一服务器，提高缓存利用率。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虚拟化技术简介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负载均衡与虚拟化技术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虚拟化技术简介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虚拟化技术定义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1.虚拟化技术是一种资源管理技术，它通过软件手段将物理硬件资源虚拟化为多个独立的虚拟资源。</a:t>
            </a:r>
          </a:p>
          <a:p>
            <a:r>
              <a:t>2.这种技术可以在同一台物理服务器上运行多个虚拟机，提高硬件利用率和灵活性。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虚拟化技术分类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1.根据虚拟化层次，可分为硬件级虚拟化、操作系统级虚拟化和应用程序级虚拟化。</a:t>
            </a:r>
          </a:p>
          <a:p>
            <a:r>
              <a:t>2.根据虚拟化对象，可分为服务器虚拟化、存储虚拟化、网络虚拟化等。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虚拟化技术简介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虚拟化技术优势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1.提高硬件利用率，降低成本。</a:t>
            </a:r>
          </a:p>
          <a:p>
            <a:r>
              <a:t>2.提高系统的可靠性和可用性。</a:t>
            </a:r>
          </a:p>
          <a:p>
            <a:r>
              <a:t>3.提高应用的兼容性和灵活性。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虚拟化技术应用场景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1.在数据中心中，服务器虚拟化被广泛用于提高硬件利用率和灵活性。</a:t>
            </a:r>
          </a:p>
          <a:p>
            <a:r>
              <a:t>2.在云计算环境中，虚拟化技术是实现资源池化和按需分配的关键技术。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虚拟化技术简介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虚拟化技术发展趋势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1.随着云计算、大数据等技术的发展，虚拟化技术将继续得到广泛应用。</a:t>
            </a:r>
          </a:p>
          <a:p>
            <a:r>
              <a:t>2.未来虚拟化技术将更加注重安全性、可伸缩性和性能优化等方面的发展。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虚拟化技术挑战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1.虚拟化技术的实施和管理需要专业的技能和经验。</a:t>
            </a:r>
          </a:p>
          <a:p>
            <a:r>
              <a:t>2.虚拟化技术可能会增加系统的复杂性和管理难度。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虚拟化与负载均衡的结合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负载均衡与虚拟化技术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虚拟化与负载均衡的结合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虚拟化与负载均衡的结合概述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1.虚拟化技术允许在一台物理服务器上创建多个虚拟服务器，提高了硬件利用率和灵活性。</a:t>
            </a:r>
          </a:p>
          <a:p>
            <a:r>
              <a:t>2.负载均衡技术可以将请求分配给多个服务器进行处理，提高了系统的可伸缩性和稳定性。</a:t>
            </a:r>
          </a:p>
          <a:p>
            <a:r>
              <a:t>3.将虚拟化与负载均衡结合，可以进一步优化系统资源分配，提高服务器利用率和应用程序性能。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虚拟化与负载均衡的结合方式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1.软件定义网络（SDN）可以通过虚拟化网络层面，实现灵活的负载均衡策略。</a:t>
            </a:r>
          </a:p>
          <a:p>
            <a:r>
              <a:t>2.NFV（网络功能虚拟化）可以将网络功能虚拟化，结合负载均衡，提高网络性能。</a:t>
            </a:r>
          </a:p>
          <a:p>
            <a:r>
              <a:t>3.在虚拟化环境中，可以使用虚拟交换机和虚拟负载均衡器来实现灵活的负载均衡。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虚拟化与负载均衡的结合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虚拟化与负载均衡的结合优势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1.提高硬件利用率：通过虚拟化技术，可以在一台物理服务器上运行多个虚拟机，提高硬件利用率。</a:t>
            </a:r>
          </a:p>
          <a:p>
            <a:r>
              <a:t>2.提高应用程序性能：通过负载均衡技术，可以将请求分配给处理能力更强的虚拟机，提高应用程序性能。</a:t>
            </a:r>
          </a:p>
          <a:p>
            <a:r>
              <a:t>3.提高系统可伸缩性：通过结合虚拟化和负载均衡，可以方便地增加或减少虚拟机数量，提高系统可伸缩性。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虚拟化与负载均衡的实践案例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1.一些企业已经成功将虚拟化和负载均衡结合，提高了系统性能和稳定性。</a:t>
            </a:r>
          </a:p>
          <a:p>
            <a:r>
              <a:t>2.在云计算环境中，虚拟化和负载均衡的结合是常见的实践方案。</a:t>
            </a:r>
          </a:p>
          <a:p>
            <a:r>
              <a:t>3.一些开源项目如OpenStack、Kubernetes等提供了虚拟化和负载均衡的结合方案。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https://d.book118.com/867201101162006034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负载均衡概述</vt:lpstr>
      <vt:lpstr> 负载均衡概述</vt:lpstr>
      <vt:lpstr> 负载均衡概述</vt:lpstr>
      <vt:lpstr> 负载均衡概述</vt:lpstr>
      <vt:lpstr> 负载均衡算法介绍</vt:lpstr>
      <vt:lpstr> 负载均衡算法介绍</vt:lpstr>
      <vt:lpstr> 负载均衡算法介绍</vt:lpstr>
      <vt:lpstr> 负载均衡算法介绍</vt:lpstr>
      <vt:lpstr> 虚拟化技术简介</vt:lpstr>
      <vt:lpstr> 虚拟化技术简介</vt:lpstr>
      <vt:lpstr> 虚拟化技术简介</vt:lpstr>
      <vt:lpstr> 虚拟化技术简介</vt:lpstr>
      <vt:lpstr> 虚拟化与负载均衡的结合</vt:lpstr>
      <vt:lpstr> 虚拟化与负载均衡的结合</vt:lpstr>
      <vt:lpstr> 虚拟化与负载均衡的结合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2024-09-09T00:40:00.379</cp:lastPrinted>
  <dcterms:created xsi:type="dcterms:W3CDTF">2024-09-08T16:40:00Z</dcterms:created>
  <dcterms:modified xsi:type="dcterms:W3CDTF">2024-09-08T16:40:02Z</dcterms:modified>
</cp:coreProperties>
</file>