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8CA230-3DA8-4B40-B6DE-6C766E0703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EC1D31-D9A0-4C1A-BD0A-0F7C10218D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399A7A-D6CC-4818-8147-70484EB958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D7451D1-B7D2-48DC-A187-B3C89E155E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58F07FF-5CD9-4F3B-A5A3-73307C6966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D54F287-F5A9-45EC-8B0B-7924A325CC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F47E26D-013C-4891-8D29-75450C1A3D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6F2E263-6CE8-41CA-969E-370368C4DD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3CAC65A-D7D0-4FC0-B8D1-F6C35070DE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ADFABF-3138-43F6-9AB6-30112865AA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1B9A3A-2111-4733-A567-43A4C4DAA7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68000021052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门店个人销售工作总结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个人销售业绩总览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销售策略及执行情况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客户服务与关系维护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个人能力提升与成长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挑战与机遇分析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/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通过对个人销售工作的总结，发现自身存在的问题和不足，进而改进销售策略和方法，提升销售业绩。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提升销售业绩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将个人销售工作中的经验和教训进行分享，为团队其他成员提供借鉴和参考，促进整个团队的进步。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分享经验和教训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通过对销售数据的分析，了解客户需求和反馈，为公司改进产品和服务提供有价值的建议。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改进产品和服务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0075" r="1007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对个人销售业绩进行简要概述，包括销售额、销售量、客户数量等指标。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销售业绩概述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详细介绍个人在销售过程中所采用的策略和方法，如客户关系维护、产品推广、市场分析等。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销售策略和方法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客观分析个人在销售过程中存在的问题和不足，如沟通能力、产品知识、市场敏感度等方面的欠缺。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存在的问题和不足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针对存在的问题和不足，提出具体的改进措施和建议，如加强产品培训、提高沟通能力、关注市场动态等。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改进措施和建议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/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个人销售业绩总览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在过去的一年中，我成功完成了公司设定的销售目标，实现了销售额的稳步增长。通过积极拓展客户群体和提升服务质量，赢得了客户的信任和支持，为销售业绩的提升奠定了坚实基础。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销售业绩概览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根据公司的年度销售目标，我制定了个人销售计划，并严格按照计划执行。通过不断努力和调整销售策略，我实现了销售目标的超额完成，目标完成率高达120%。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目标完成率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销售目标完成情况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销售过程中，业绩呈现出一定的波动性。通过分析发现，业绩波动主要受到市场需求、竞争态势和自身销售策略等因素的影响。在市场需求旺盛和竞争相对较弱的时期，销售业绩表现较好；而在市场需求疲软和竞争激烈的时期，销售业绩受到一定压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业绩波动情况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从长远趋势来看，销售业绩整体呈现上升趋势。随着市场需求的不断扩大和自身销售能力的不断提升，我对未来销售业绩的增长充满信心。同时，我也将密切关注市场动态和竞争态势的变化，及时调整销售策略，以保持销售业绩的稳定增长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趋势变化分析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业绩变化趋势分析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个人业绩与团队业绩对比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在团队中，我的个人销售业绩一直名列前茅。与团队整体业绩相比，我的销售额和利润率均高于团队平均水平，为团队的整体业绩做出了积极贡献。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与优秀同事的业绩对比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团队中的优秀同事相比，我在某些方面还存在一定差距。例如，在客户维护和拓展方面，我需要向优秀同事学习，加强与客户的沟通和联系，提升客户满意度和忠诚度。同时，我也将不断挖掘自身潜力，努力提升自己的销售能力和服务水平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与团队业绩对比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/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销售策略及执行情况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通过收集和分析竞争对手、目标市场和客户需求等信息，为制定销售策略提供数据支持。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市场调研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708" r="1470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销售目标设定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3625" r="1362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资源分配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根据市场调研结果和公司要求，设定合理的销售目标，并制定相应的销售计划。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根据销售目标和计划，合理分配人力、物力和财力等资源，确保销售活动的顺利进行。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制定销售策略和计划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按照营销策略和计划，开展各种营销活动，如促销、广告、公关等。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8333" r="833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8333" r="8333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营销活动执行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收集营销活动相关数据，如销售额、客流量、客户反馈等，并对数据进行分析和处理。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数据收集与分析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根据数据分析结果，评估营销策略的实施效果，并针对存在的问题进行调整和优化。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效果评估与调整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营销策略实施效果评估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2111" b="1211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针对不同客户群体的销售策略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客户群体划分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根据客户特征、购买行为和需求等因素，将客户划分为不同的群体。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个性化销售策略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针对不同客户群体，制定个性化的销售策略，如提供定制化产品、推出专属优惠等。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客户关系维护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通过定期回访、提供售后服务等方式，维护与客户的关系，提高客户满意度和忠诚度。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/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客户服务与关系维护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专业知识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不断学习和提升自己的产品知识和销售技巧，以便为顾客提供更专业、准确的服务和建议。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服务态度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始终保持热情、耐心的服务态度，微笑面对每一位顾客，让顾客感受到温暖与尊重。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响应速度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对于顾客的需求和问题，能够快速响应并给予解决，不推诿、不拖延。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4941" r="14941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t="7208" b="7208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9792" r="9792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客户服务质量评估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https://d.book118.com/868000021052006035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2024-09-14T03:31:41.273</cp:lastPrinted>
  <dcterms:created xsi:type="dcterms:W3CDTF">2024-09-13T19:31:41Z</dcterms:created>
  <dcterms:modified xsi:type="dcterms:W3CDTF">2024-09-13T19:31:43Z</dcterms:modified>
</cp:coreProperties>
</file>