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C342E-DF26-4678-AF33-B62111E18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2CD88-94EE-4E8F-A68E-F69DAAF89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9E9BD-21D6-4367-90A4-BDD57ACBF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283965-7C03-44B1-A848-A6222872F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780E3-26AF-499A-9FE6-349AFA1D5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5F0E75-B5DB-4724-8508-A6FDE7614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EBE5DF-FB80-49EE-B1C9-36BEAE573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1E196-21ED-49F2-9A46-FAC681788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31565B-1A2A-416D-80C2-E02B1CB8B8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D558FB-AECC-437B-BA3B-D96F3EE50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8B7DF-BEE4-4138-B637-50A5B3AD5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00103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上市公司运行管理规范要求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上市公司治理结构与规范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上市公司信息披露要求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上市公司内部控制体系建设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上市公司关联交易管理规范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上市公司投资者关系管理规范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778" b="97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59" r="25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规范公司行为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确保上市公司遵守国家法律法规，维护市场秩序，保护投资者利益。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提高公司治理水平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推动上市公司建立健全的治理结构，提高决策效率和透明度。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促进公司可持续发展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引导上市公司关注长期价值创造，实现经济、社会和环境综合效益。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本规范适用于在证券交易所上市的公司及其控股子公司。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上市公司董事、监事、高级管理人员及其他相关人员。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上市公司治理结构与规范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上市公司治理结构是指公司内部各组织机构之间权力分配、制衡及运作的机制，旨在保障公司健康、稳定、长期发展。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治理结构定义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上市公司治理结构应遵循公平、公正、公开的原则，确保所有股东权益得到平等保护，同时维护公司的整体利益和长期发展。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公司治理结构概述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董事会是上市公司的决策机构，负责制定公司战略、监督管理层执行、评估公司业绩等。同时，董事会还需承担对股东、员工、债权人等利益相关者的责任。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董事会构成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董事会通常由执行董事、非执行董事（包括独立董事）组成，以确保决策的独立性和客观性。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董事会运作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董事会应定期召开会议，审议公司重大事项，并对管理层的工作进行评估和监督。同时，董事会应建立有效的决策机制和内部管理制度，确保公司决策的科学性和规范性。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董事会职责与运作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监事会职责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监事会是上市公司的监督机构，负责对董事会和管理层的决策及执行情况进行监督，保护股东权益和公司利益不受损害。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监事会构成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监事会由股东代表和职工代表组成，其中职工代表的比例不得低于三分之一。监事应具有独立性，不得兼任公司董事或高级管理人员。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监事会运作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监事会应定期召开会议，审议监督报告和专项监督事项，对董事会和管理层的工作提出意见和建议。同时，监事会应建立有效的监督机制，确保监督的独立性和有效性。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监事会职责与运作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股东大会职责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股东大会是上市公司的最高权力机构，负责审议和批准公司的重大事项，如公司章程修改、董事选举、利润分配等。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股东大会构成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股东大会由全体股东组成，按照持股比例行使表决权。为确保决策的公正性和合理性，股东大会应充分保障中小股东的权益。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股东大会运作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东大会应定期召开，审议公司年度报告、利润分配方案等重大事项。同时，股东大会应建立有效的表决机制和议事规则，确保决策的民主性和科学性。在特殊情况下，如涉及公司重大资产重组、收购兼并等事项时，股东大会还需进行特别决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股东大会职责与运作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上市公司信息披露要求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上市公司必须保证所披露的信息真实、准确，不得有虚假记载、误导性陈述或重大遗漏。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真实性原则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上市公司应当充分披露可能对股票价格产生较大影响的信息，确保投资者能够全面了解公司的经营状况和财务状况。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上市公司应当及时披露所有可能对股票价格产生较大影响的信息，确保投资者能够在第一时间了解公司的最新情况。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上市公司应当公平对待所有投资者，确保所有投资者能够平等获取公司披露的信息，不得进行选择性信息披露。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信息披露的基本原则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包括主要会计数据和财务指标、股本变动及股东情况、管理层讨论与分析等。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实际控制人报告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包括实际控制人的基本情况、持股变动情况、对公司的控制情况等。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包括公司基本情况、主要会计数据和财务指标、股本变动及股东情况、管理层讨论与分析、重要事项等。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958" r="2595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定期报告的内容与格式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重大事件报告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包括公司的重大投资、重大资产重组、重大合同签署等可能对股票价格产生较大影响的事件。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关联交易报告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包括公司与关联方之间的交易，如购销商品、提供劳务等。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其他重要事项报告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包括公司的重大诉讼、仲裁事项，以及可能对股票价格产生较大影响的其他重要事项。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临时报告的内容与格式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中国证监会及其派出机构负责对上市公司的信息披露进行监管。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667" r="13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监管机构可以采取问询、约谈、责令改正、警告等措施对违反信息披露规定的上市公司进行处罚。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333" r="53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对于严重违反信息披露规定的上市公司及相关责任人，监管机构可以依法追究其法律责任，包括罚款、市场禁入等。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信息披露的监管与处罚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https://d.book118.com/868000103141006036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2024-09-16T12:03:50.153</cp:lastPrinted>
  <dcterms:created xsi:type="dcterms:W3CDTF">2024-09-16T04:03:50Z</dcterms:created>
  <dcterms:modified xsi:type="dcterms:W3CDTF">2024-09-16T04:03:52Z</dcterms:modified>
</cp:coreProperties>
</file>