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60DE2-CC13-42C2-AC9C-8471C138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82A2C-1EE0-4310-AF0D-05BB78C0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90D99-7B40-43C7-9DC4-D0496CBF7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7C876-7B85-42BB-A5A0-244AE65F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0C8420-3F43-494D-8C90-F4C028BB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06C51-9990-4F30-A3F1-28620E58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C85D6-661B-45CE-925E-014E0297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4617E-00CB-4603-9780-ABE7C112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1A966-2001-480B-ACA3-10D092213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7561F-99D6-448E-9F20-17E1DC588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19AE5-AD46-41DB-A4EB-3009A6F7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0112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2024可持续消费洞察·产业篇研究报告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可持续消费洞察概述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产业可持续消费的驱动因素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全球气候变化和环境问题日益严重，推动可持续消费成为全球共识。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随着消费者对环境和社会责任的关注度提高，可持续消费需求不断增长。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产业界面临可持续发展的挑战和机遇，需要积极应对和适应这一趋势。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深入了解可持续消费的发展趋势和影响因素。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分析产业界在可持续消费方面的现状和挑战。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探索产业界如何通过创新和合作实现可持续消费的发展。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为产业界提供可持续消费的实践建议和指导。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可持续消费洞察概述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可持续消费的定义与特点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可持续消费是指满足人类基本需求的前提下，实现资源的最优配置和环境的保护，同时推动社会公平和公正的消费模式。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可持续消费强调消费行为的可持续性、环境友好性、社会公正性和经济可行性。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02" b="149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3" r="122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294" r="192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032" b="170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可持续消费的重要性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可持续消费有助于减少资源消耗和环境破坏，降低生态足迹，保护地球生态系统。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可持续消费关注社会弱势群体的权益，推动社会公平和公正，减少贫富差距。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可持续消费促进绿色产业和循环经济的发展，为经济增长提供新的动力。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可持续消费满足人类基本需求，提高生活质量，促进人类健康和幸福。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经济繁荣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人类福祉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随着消费者对环保意识的提高，可持续消费逐渐向绿色化发展，鼓励消费者选择环保产品和服务。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数字化技术为可持续消费提供了新的手段和平台，消费者可以通过数字化渠道获取更多可持续消费信息。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消费者对个性化需求的追求推动了可持续消费的定制化发展，满足不同消费者的特殊需求。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社会化的可持续消费模式强调消费者之间的互动和合作，通过共享、交换等方式实现资源的最优配置。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可持续消费的发展趋势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产业可持续消费现状分析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产业可持续消费是指通过合理、高效、节约、环保的方式，满足产业发展和人民生活需要，实现经济、社会和环境的协调发展。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目前，我国在产业可持续消费方面已经取得了一定的进展，包括绿色制造、循环经济、低碳发展等方面的实践。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产业可持续消费的实践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产业可持续消费对于推动经济高质量发展、促进生态文明建设、提高人民生活品质等方面具有重要意义。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产业可持续消费的影响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产业可持续消费现状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政策体系不完善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虽然我国已经出台了一些与产业可持续消费相关的政策，但政策体系仍不完善，存在一些漏洞和不足之处。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社会认知度低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目前，社会各界对于产业可持续消费的认知度还比较低，缺乏足够的重视和支持。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技术瓶颈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目前，我国在产业可持续消费方面还存在一些技术瓶颈，如资源利用效率不高、污染物处理难度大等。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产业可持续消费存在的问题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随着全球环境问题日益严重，产业可持续消费面临着越来越大的挑战，如资源短缺、气候变化等。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414" r="2441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随着科技的进步和社会的发展，产业可持续消费也面临着越来越多的机遇，如新技术、新模式、新业态等。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510" r="225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政府应加强政策引导和支持，推动企业加强技术创新和转型升级，提高社会各界对于产业可持续消费的认知度和参与度。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产业可持续消费的挑战与机遇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https://d.book118.com/868000112132006025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2024-09-02T16:00:51.535</cp:lastPrinted>
  <dcterms:created xsi:type="dcterms:W3CDTF">2024-09-02T08:00:51Z</dcterms:created>
  <dcterms:modified xsi:type="dcterms:W3CDTF">2024-09-02T08:00:53Z</dcterms:modified>
</cp:coreProperties>
</file>