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62788-1695-4B87-A67E-5E7E7A01F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E37B8-11FF-4EE1-B6CC-E01981221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E00FC-8419-4DCE-BE99-449083193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34F2A-8892-48BA-A2B1-CD4AEFBE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3AF30-D3C3-4F75-9D27-19D46A714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FD6F8D-A3D4-4110-97DF-564CC9C0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44C85-A0AE-4A70-895A-AE81B9B0A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6E7B7-3A79-4584-98C8-DE1A3B9C8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60BF1-4C2D-4619-A4B3-5BA17B72E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7F991-326F-4D78-8410-77F3FC7EA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DFA46-C50E-44A5-AA91-A5A3F59C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0107212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房地产交易管理制度与政策课件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房地产交易监管与法律责任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房地产交易管理制度与政策的完善与发展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17" r="31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15" r="336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房地产交易是指买卖双方通过合法程序，将房地产产权由卖方转移给买方的经济活动。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房地产交易定义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涉及金额大、交易周期长、受政策影响大、专业性强。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房地产交易特点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房地产交易的定义与特点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包括买卖、租赁、抵押等。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包括房地产开发商、购房者、投资者、中介机构等。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包括土地、房屋、附属设施等。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房地产交易市场的构成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273" r="527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交易方式多样化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政策调控加强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专业化程度提高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房地产交易的发展趋势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随着城市化进程的加速和人口增长，房地产交易市场规模不断扩大。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政府对房地产市场的调控力度不断加强，以保障市场平稳健康发展。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随着互联网技术的发展，线上交易、拍卖等新型交易方式不断涌现。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随着市场竞争的加剧，房地产交易的专业化程度不断提高，对从业人员的素质要求也越来越高。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规定了房地产交易的基本原则、管理制度和法律责任等。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《中华人民共和国城市房地产管理法》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对房地产交易合同的订立、履行、变更和解除等进行了规范。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《中华人民共和国合同法》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明确了物权的基本原则和制度，对房地产交易中的物权变动和保护有重要意义。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《中华人民共和国物权法》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房地产交易管理法律法规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包括房地产交易中心、房屋管理局等相关部门，负责房地产交易的监督和管理。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制定和执行房地产交易管理政策，维护市场秩序，保障交易双方的合法权益，提供交易咨询和服务等。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房地产交易管理机构及职责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房地产交易管理机构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了解市场行情，选择交易对象和方式，准备相关证件和资料等。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交易前准备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就房屋价格、付款方式、交付时间等进行协商，达成一致意见后签订交易合同。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交易谈判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按照合同约定和相关法律法规，办理房屋过户手续，包括产权变更、税费缴纳等。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交易过户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完成房屋交付、结算尾款等后续工作，处理可能出现的争议和纠纷。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交易后事项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房地产交易管理流程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房地产交易政策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通过限制购房数量、购房资格等方式，控制投资投机炒房行为，保障居民自住需求。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限购政策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限售政策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00" b="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房价控制目标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对新购住房在一定年限内限制转让，降低短期炒作的可能性，稳定市场预期。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制定房价控制目标，通过调整土地供应、调整住房供应结构等方式，保持房价基本稳定。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房地产市场调控政策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对房屋所有者征收的税种，根据房屋评估价值或租金收入的一定比例征收。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在房屋买卖过程中，由买方缴纳的一种税，税率根据房屋面积和成交价格等因素确定。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契税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对土地使用权转让及出售建筑物时所产生的价格增值额征收的税种。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土地增值税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房地产税收政策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https://d.book118.com/868001072120006036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2024-09-16T05:52:59.481</cp:lastPrinted>
  <dcterms:created xsi:type="dcterms:W3CDTF">2024-09-15T21:52:59Z</dcterms:created>
  <dcterms:modified xsi:type="dcterms:W3CDTF">2024-09-15T21:53:01Z</dcterms:modified>
</cp:coreProperties>
</file>