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61F4A-F03C-4680-AA38-0B18D8BCC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3C3A4-19E9-4B46-B08E-6DB981EE7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DB941-BBF7-484D-B024-FC0BC2F38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EEF3F8-ADF0-4C9C-9497-DBEFE035F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330464-DDDA-47B7-85EA-2FD00688D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1D5C44-E6FA-4E91-A2E7-5BCB0E053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65FDAB-7D26-4A19-8FE0-800DD5965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21583-DD3F-44DA-B937-A23FD8E67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B8332-9A2E-4460-9677-9B3778380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AA149-0EF3-4C04-BA73-80075EB5E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DF080-4763-49DF-8DAF-9E71F27BA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0110400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试题解析与答题技巧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试题类型及特点分析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解题方法与步骤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各科目典型试题解析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高效备考策略与建议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考场应对技巧与注意事项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试题类型及特点分析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仔细审题，明确题目要求。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分析选项，找出正确答案。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对于不确定的题目，可以采用排除法逐一排除错误选项。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优点：选择题答案明确，评分客观，可以大面积覆盖知识点。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缺点：可能出现猜测答案的情况，不利于考查学生的深层次理解和分析能力。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答题技巧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3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5730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775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58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填空题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优点：填空题可以考查学生对知识点的掌握程度，以及对相关概念、原理的准确理解。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缺点：答案唯一，不利于考查学生的创新思维和表达能力。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答题技巧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根据所学知识，准确填写答案。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注意答案的完整性和准确性，避免遗漏或错误。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仔细审题，明确题目要求。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优点：简答题可以考查学生对知识点的理解程度和应用能力，同时也可以考查学生的表达和组织能力。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缺点：评分主观性较强，可能存在评分差异。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答题技巧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仔细审题，明确题目要求。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根据所学知识，简明扼要地回答问题。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注意答案的逻辑性和条理性，避免重复和冗余。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简答题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优点：分析论述题可以考查学生的深层次理解和分析能力，同时也可以考查学生的创新思维和表达能力。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缺点：评分主观性较强，可能存在评分差异；同时需要学生具备较高的思维能力和表达能力。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答题技巧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仔细审题，明确题目要求。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根据所学知识，进行深入分析和论述。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注意答案的逻辑性和条理性，避免重复和冗余；同时要注意语言的准确性和规范性。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分析论述题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解题方法与步骤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仔细阅读题目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确保充分理解题目的要求和限制条件。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关注题目中的关键词或短语，它们通常会给出解题的重要线索。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明确问题类型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判断题目属于哪种类型的问题（如选择题、简答题、论述题等），以便采取相应的解题策略。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审题技巧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分解问题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将复杂问题分解为若干个小问题，逐一解决。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建立逻辑框架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根据问题的性质和内在联系，构建一个清晰的逻辑框架，有助于有条理地分析问题。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运用相关知识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回顾与问题相关的知识点，并将其应用于问题的分析中。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分析问题思路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明确标注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在解答过程中，对关键步骤或重要信息进行明确标注，有助于老师快速了解你的解题思路。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遵循格式要求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根据题目类型和具体要求，遵循相应的格式规范进行答题，如简答题需分点作答，论述题需有明确的论点和论据等。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规范书写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保持卷面整洁，字迹清晰，方便阅卷老师阅读。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答题规范及格式要求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710489" y="1766850"/>
            <a:ext cx="1267038" cy="1900623"/>
          </a:xfrm>
          <a:custGeom>
            <a:rect l="l" t="t" r="r" b="b"/>
            <a:pathLst>
              <a:path w="795457" h="1193225">
                <a:moveTo>
                  <a:pt x="106466" y="397688"/>
                </a:moveTo>
                <a:cubicBezTo>
                  <a:pt x="38741" y="514719"/>
                  <a:pt x="0" y="650574"/>
                  <a:pt x="0" y="795457"/>
                </a:cubicBezTo>
                <a:cubicBezTo>
                  <a:pt x="0" y="940339"/>
                  <a:pt x="38781" y="1076235"/>
                  <a:pt x="106466" y="1193225"/>
                </a:cubicBezTo>
                <a:lnTo>
                  <a:pt x="795457" y="795457"/>
                </a:lnTo>
                <a:lnTo>
                  <a:pt x="795457" y="0"/>
                </a:lnTo>
                <a:cubicBezTo>
                  <a:pt x="501036" y="0"/>
                  <a:pt x="244021" y="159941"/>
                  <a:pt x="106466" y="39768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06490" y="1766850"/>
            <a:ext cx="1267038" cy="1900623"/>
          </a:xfrm>
          <a:custGeom>
            <a:rect l="l" t="t" r="r" b="b"/>
            <a:pathLst>
              <a:path w="795457" h="1193225">
                <a:moveTo>
                  <a:pt x="688991" y="397688"/>
                </a:moveTo>
                <a:cubicBezTo>
                  <a:pt x="551436" y="159941"/>
                  <a:pt x="294420" y="0"/>
                  <a:pt x="0" y="0"/>
                </a:cubicBezTo>
                <a:lnTo>
                  <a:pt x="0" y="795457"/>
                </a:lnTo>
                <a:lnTo>
                  <a:pt x="688991" y="1193225"/>
                </a:lnTo>
                <a:cubicBezTo>
                  <a:pt x="756716" y="1076194"/>
                  <a:pt x="795457" y="940339"/>
                  <a:pt x="795457" y="795457"/>
                </a:cubicBezTo>
                <a:cubicBezTo>
                  <a:pt x="795457" y="650574"/>
                  <a:pt x="756675" y="514679"/>
                  <a:pt x="688991" y="39768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944552" y="3137057"/>
            <a:ext cx="2194911" cy="1267038"/>
          </a:xfrm>
          <a:custGeom>
            <a:rect l="l" t="t" r="r" b="b"/>
            <a:pathLst>
              <a:path w="1377982" h="795457">
                <a:moveTo>
                  <a:pt x="688991" y="0"/>
                </a:moveTo>
                <a:lnTo>
                  <a:pt x="0" y="397769"/>
                </a:lnTo>
                <a:cubicBezTo>
                  <a:pt x="137555" y="635515"/>
                  <a:pt x="394571" y="795457"/>
                  <a:pt x="688991" y="795457"/>
                </a:cubicBezTo>
                <a:cubicBezTo>
                  <a:pt x="983411" y="795457"/>
                  <a:pt x="1240427" y="635515"/>
                  <a:pt x="1377982" y="397769"/>
                </a:cubicBezTo>
                <a:lnTo>
                  <a:pt x="68899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04876" y="1378835"/>
            <a:ext cx="1792838" cy="2272831"/>
          </a:xfrm>
          <a:custGeom>
            <a:rect l="l" t="t" r="r" b="b"/>
            <a:pathLst>
              <a:path w="1131249" h="1433765">
                <a:moveTo>
                  <a:pt x="1021990" y="1219741"/>
                </a:moveTo>
                <a:cubicBezTo>
                  <a:pt x="1029438" y="1168815"/>
                  <a:pt x="1033284" y="1117202"/>
                  <a:pt x="1033284" y="1065386"/>
                </a:cubicBezTo>
                <a:cubicBezTo>
                  <a:pt x="1033284" y="879172"/>
                  <a:pt x="984545" y="695792"/>
                  <a:pt x="892328" y="535122"/>
                </a:cubicBezTo>
                <a:cubicBezTo>
                  <a:pt x="800476" y="375059"/>
                  <a:pt x="667941" y="240783"/>
                  <a:pt x="509052" y="146745"/>
                </a:cubicBezTo>
                <a:cubicBezTo>
                  <a:pt x="373844" y="66713"/>
                  <a:pt x="222323" y="17893"/>
                  <a:pt x="65944" y="3320"/>
                </a:cubicBezTo>
                <a:cubicBezTo>
                  <a:pt x="30482" y="0"/>
                  <a:pt x="0" y="28216"/>
                  <a:pt x="0" y="63839"/>
                </a:cubicBezTo>
                <a:lnTo>
                  <a:pt x="0" y="63839"/>
                </a:lnTo>
                <a:cubicBezTo>
                  <a:pt x="0" y="95091"/>
                  <a:pt x="23722" y="121363"/>
                  <a:pt x="54812" y="124237"/>
                </a:cubicBezTo>
                <a:cubicBezTo>
                  <a:pt x="193338" y="137151"/>
                  <a:pt x="327534" y="180425"/>
                  <a:pt x="447237" y="251267"/>
                </a:cubicBezTo>
                <a:cubicBezTo>
                  <a:pt x="588071" y="334618"/>
                  <a:pt x="705588" y="453674"/>
                  <a:pt x="786996" y="595560"/>
                </a:cubicBezTo>
                <a:cubicBezTo>
                  <a:pt x="868687" y="737892"/>
                  <a:pt x="911840" y="900344"/>
                  <a:pt x="911840" y="1065386"/>
                </a:cubicBezTo>
                <a:cubicBezTo>
                  <a:pt x="911840" y="1108741"/>
                  <a:pt x="908723" y="1151894"/>
                  <a:pt x="902853" y="1194521"/>
                </a:cubicBezTo>
                <a:lnTo>
                  <a:pt x="828975" y="1178855"/>
                </a:lnTo>
                <a:cubicBezTo>
                  <a:pt x="812661" y="1175414"/>
                  <a:pt x="799383" y="1192092"/>
                  <a:pt x="806427" y="1207232"/>
                </a:cubicBezTo>
                <a:lnTo>
                  <a:pt x="904918" y="1418261"/>
                </a:lnTo>
                <a:cubicBezTo>
                  <a:pt x="910545" y="1430284"/>
                  <a:pt x="926009" y="1433765"/>
                  <a:pt x="936210" y="1425264"/>
                </a:cubicBezTo>
                <a:lnTo>
                  <a:pt x="1118254" y="1273621"/>
                </a:lnTo>
                <a:cubicBezTo>
                  <a:pt x="1131249" y="1262813"/>
                  <a:pt x="1126026" y="1241763"/>
                  <a:pt x="1109510" y="1238281"/>
                </a:cubicBezTo>
                <a:lnTo>
                  <a:pt x="1021990" y="12197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57744" y="3907781"/>
            <a:ext cx="2692853" cy="862177"/>
          </a:xfrm>
          <a:custGeom>
            <a:rect l="l" t="t" r="r" b="b"/>
            <a:pathLst>
              <a:path w="1701225" h="548723">
                <a:moveTo>
                  <a:pt x="1661351" y="15585"/>
                </a:moveTo>
                <a:cubicBezTo>
                  <a:pt x="1634350" y="0"/>
                  <a:pt x="1599900" y="7368"/>
                  <a:pt x="1581724" y="32709"/>
                </a:cubicBezTo>
                <a:cubicBezTo>
                  <a:pt x="1504648" y="140025"/>
                  <a:pt x="1405550" y="230743"/>
                  <a:pt x="1291271" y="297861"/>
                </a:cubicBezTo>
                <a:cubicBezTo>
                  <a:pt x="1146996" y="382548"/>
                  <a:pt x="981792" y="427320"/>
                  <a:pt x="813511" y="427320"/>
                </a:cubicBezTo>
                <a:cubicBezTo>
                  <a:pt x="645231" y="427320"/>
                  <a:pt x="479986" y="382548"/>
                  <a:pt x="335752" y="297861"/>
                </a:cubicBezTo>
                <a:cubicBezTo>
                  <a:pt x="290453" y="271265"/>
                  <a:pt x="247624" y="240864"/>
                  <a:pt x="207547" y="207305"/>
                </a:cubicBezTo>
                <a:lnTo>
                  <a:pt x="264990" y="152695"/>
                </a:lnTo>
                <a:cubicBezTo>
                  <a:pt x="277094" y="141199"/>
                  <a:pt x="270860" y="120796"/>
                  <a:pt x="254384" y="118043"/>
                </a:cubicBezTo>
                <a:lnTo>
                  <a:pt x="24694" y="79667"/>
                </a:lnTo>
                <a:cubicBezTo>
                  <a:pt x="11618" y="77481"/>
                  <a:pt x="0" y="88290"/>
                  <a:pt x="1214" y="101487"/>
                </a:cubicBezTo>
                <a:lnTo>
                  <a:pt x="23074" y="337411"/>
                </a:lnTo>
                <a:cubicBezTo>
                  <a:pt x="24653" y="354252"/>
                  <a:pt x="44934" y="361862"/>
                  <a:pt x="57160" y="350204"/>
                </a:cubicBezTo>
                <a:lnTo>
                  <a:pt x="118974" y="291465"/>
                </a:lnTo>
                <a:cubicBezTo>
                  <a:pt x="167228" y="332918"/>
                  <a:pt x="219206" y="370201"/>
                  <a:pt x="274301" y="402546"/>
                </a:cubicBezTo>
                <a:cubicBezTo>
                  <a:pt x="437197" y="498203"/>
                  <a:pt x="623654" y="548723"/>
                  <a:pt x="813552" y="548723"/>
                </a:cubicBezTo>
                <a:cubicBezTo>
                  <a:pt x="1003449" y="548723"/>
                  <a:pt x="1189906" y="498162"/>
                  <a:pt x="1352803" y="402546"/>
                </a:cubicBezTo>
                <a:cubicBezTo>
                  <a:pt x="1481573" y="326927"/>
                  <a:pt x="1593302" y="224792"/>
                  <a:pt x="1680215" y="103915"/>
                </a:cubicBezTo>
                <a:cubicBezTo>
                  <a:pt x="1701225" y="74648"/>
                  <a:pt x="1692602" y="33640"/>
                  <a:pt x="1661351" y="15585"/>
                </a:cubicBezTo>
                <a:lnTo>
                  <a:pt x="1661351" y="1558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352624" y="1317392"/>
            <a:ext cx="1423750" cy="2506003"/>
          </a:xfrm>
          <a:custGeom>
            <a:rect l="l" t="t" r="r" b="b"/>
            <a:pathLst>
              <a:path w="897753" h="1586986">
                <a:moveTo>
                  <a:pt x="879091" y="68939"/>
                </a:moveTo>
                <a:lnTo>
                  <a:pt x="651060" y="4574"/>
                </a:lnTo>
                <a:cubicBezTo>
                  <a:pt x="634787" y="0"/>
                  <a:pt x="620375" y="16192"/>
                  <a:pt x="626852" y="31777"/>
                </a:cubicBezTo>
                <a:lnTo>
                  <a:pt x="662314" y="117436"/>
                </a:lnTo>
                <a:cubicBezTo>
                  <a:pt x="614789" y="136867"/>
                  <a:pt x="568600" y="159779"/>
                  <a:pt x="524192" y="186052"/>
                </a:cubicBezTo>
                <a:cubicBezTo>
                  <a:pt x="365343" y="280049"/>
                  <a:pt x="232808" y="414366"/>
                  <a:pt x="140915" y="574429"/>
                </a:cubicBezTo>
                <a:cubicBezTo>
                  <a:pt x="48739" y="735099"/>
                  <a:pt x="0" y="918438"/>
                  <a:pt x="0" y="1104693"/>
                </a:cubicBezTo>
                <a:cubicBezTo>
                  <a:pt x="0" y="1255566"/>
                  <a:pt x="31980" y="1404375"/>
                  <a:pt x="93147" y="1540919"/>
                </a:cubicBezTo>
                <a:cubicBezTo>
                  <a:pt x="107923" y="1573870"/>
                  <a:pt x="147797" y="1586986"/>
                  <a:pt x="179049" y="1568932"/>
                </a:cubicBezTo>
                <a:lnTo>
                  <a:pt x="179049" y="1568932"/>
                </a:lnTo>
                <a:cubicBezTo>
                  <a:pt x="205969" y="1553387"/>
                  <a:pt x="216818" y="1519990"/>
                  <a:pt x="204106" y="1491653"/>
                </a:cubicBezTo>
                <a:cubicBezTo>
                  <a:pt x="149821" y="1370573"/>
                  <a:pt x="121444" y="1238564"/>
                  <a:pt x="121444" y="1104693"/>
                </a:cubicBezTo>
                <a:cubicBezTo>
                  <a:pt x="121444" y="939650"/>
                  <a:pt x="164597" y="777199"/>
                  <a:pt x="246288" y="634908"/>
                </a:cubicBezTo>
                <a:cubicBezTo>
                  <a:pt x="327736" y="493021"/>
                  <a:pt x="445213" y="373965"/>
                  <a:pt x="586047" y="290615"/>
                </a:cubicBezTo>
                <a:cubicBezTo>
                  <a:pt x="625516" y="267257"/>
                  <a:pt x="666564" y="246935"/>
                  <a:pt x="708786" y="229690"/>
                </a:cubicBezTo>
                <a:lnTo>
                  <a:pt x="736556" y="296768"/>
                </a:lnTo>
                <a:cubicBezTo>
                  <a:pt x="742952" y="312191"/>
                  <a:pt x="764205" y="313689"/>
                  <a:pt x="772706" y="299318"/>
                </a:cubicBezTo>
                <a:lnTo>
                  <a:pt x="891033" y="98733"/>
                </a:lnTo>
                <a:cubicBezTo>
                  <a:pt x="897753" y="87277"/>
                  <a:pt x="891883" y="72542"/>
                  <a:pt x="879091" y="6893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097271" y="2367420"/>
            <a:ext cx="563222" cy="563222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428529" y="2367420"/>
            <a:ext cx="473550" cy="47355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736942" y="3465511"/>
            <a:ext cx="610131" cy="61013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75549" y="1867680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避免答非所问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75549" y="2489556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确保回答与题目要求相符，不要偏离主题或答非所问。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6602" y="1867680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避免遗漏关键信息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36602" y="2489556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在解答过程中，确保涵盖了所有关键信息和步骤，不要遗漏任何重要内容。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37603" y="4916262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避免过于简略或模糊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137603" y="5472140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在回答问题时，尽量提供详细且清晰的解释和说明，避免过于简略或模糊导致阅卷老师难以理解你的思路。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避免常见错误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各科目典型试题解析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92" r="18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揣摩关键词句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对于文章中的关键词句，要仔细揣摩其含义和作用，理解其在文章中的意义和作用。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理解文章主旨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通过仔细阅读全文，把握文章的中心思想和主题，理解作者的写作意图和观点。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分析文章结构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注意文章的开头、结尾以及段落之间的逻辑关系，理解文章的层次结构和逻辑关系。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语文阅读理解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仔细阅读题目，理解题意，明确题目所给条件和要求解的问题。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根据题目所给条件，建立相应的数学模型，如方程、不等式等。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建立数学模型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运用数学知识和方法，对建立的数学模型进行求解，得出问题的答案。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求解模型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数学应用题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通过快速阅读全文，了解文章的大致内容和主题。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理解文章大意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375" b="113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对于长句和复杂句，要仔细分析句子结构，理解句子的主语、谓语、宾语等成分。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分析句子结构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注意文章中的关键词汇和短语，理解其在文章中的意义和作用。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揣摩关键词汇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英语完形填空和阅读理解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https://d.book118.com/868001104006006037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2024-09-16T15:38:44.268</cp:lastPrinted>
  <dcterms:created xsi:type="dcterms:W3CDTF">2024-09-16T07:38:44Z</dcterms:created>
  <dcterms:modified xsi:type="dcterms:W3CDTF">2024-09-16T07:38:46Z</dcterms:modified>
</cp:coreProperties>
</file>