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19667D-26DB-4719-AFAA-A5DA4008E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EA789C-E78C-4509-A973-0145CAAE9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0F7A99-6A3E-4088-B5D8-832CEF0F6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B28373-B73A-4087-A725-25F070DBB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770213-0474-4106-9831-529D385DD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D75C4A-DA1F-4046-B944-304D67D85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BF8D1E-D10E-4B10-A841-03E4097EE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A28728-1833-412C-991F-80777BEA4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1B012D-1E5B-4F42-846C-EA0D19774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5DD031-0F8B-4289-8679-0F4EEA7BD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01E4F-0F8D-4BCC-85BD-3BE1A9E6D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0204312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护理感染控制守护健康，从细节做起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感染控制的重要性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感染传播途径及预防措施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常见感染类型及案例分析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护理人员感染控制培训与教育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感染控制的未来展望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感染控制的重要性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通过严格的消毒和隔离措施，降低患者之间的交叉感染风险，确保患者安全。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预防交叉感染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减少并发症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有效的感染控制有助于减少患者术后和住院期间的并发症，降低病死率。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提供一个清洁、安全的环境，让患者安心接受治疗，提高患者满意度。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维护医护人员健康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保护医护人员免受感染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医护人员在工作中接触各种病患，容易暴露于病毒和细菌之中，做好感染控制可以保护他们自身的健康。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保障医护人员的职业安全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提供必要的防护设备，减少职业暴露风险，确保医护人员的职业安全。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提高医护人员的工作效率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降低因感染造成的缺勤率，保证医护人员的工作效率。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减少感染可以降低并发症和干扰因素，让医生更准确地诊断和治疗疾病。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417" r="84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提高诊断准确率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医护人员可以根据感染控制的数据和经验，不断优化治疗方案，提高治疗效果。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优化治疗方案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良好的感染控制管理可以增加医院的美誉度，吸引更多的患者前来就诊。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提升医院声誉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提升医疗质量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感染传播途径及预防措施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手卫生是预防感染传播的最基本措施，通过勤洗手可以显著降低感染风险。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医护人员和患者应经常洗手，特别是在接触患者、处理污染物和进行医疗操作前后。使用肥皂和水彻底清洗手部至少20秒，或使用含有至少60%酒精的手部消毒液。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正确使用防护用品是防止感染传播的关键，包括手套、口罩、护目镜和隔离衣等。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根据需要选择适当的防护用品，并正确佩戴。手套应定期更换，口罩应遮盖口鼻，护目镜应遮盖眼睛。在接触患者或处理污染物时，应穿隔离衣以减少身体接触的风险。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防护用品的使用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保持环境清洁和消毒是预防感染传播的重要措施，可以减少病原体在环境中的存活和传播。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定期清洁和消毒医院和护理机构的病房、走廊、卫生间和其他公共区域。使用有效氯或酒精等消毒剂，遵循产品说明进行使用。注意清洁和消毒的频率和方式，以减少交叉感染的风险。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环境清洁与消毒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隔离感染源是控制感染传播的重要手段，采取适当的隔离和防护措施可以保护患者和医护人员的安全。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感染源与其他患者和医护人员隔离，以减少交叉感染的风险。根据感染疾病的性质和传播途径，采取适当的隔离措施，如单间隔离、负压隔离等。同时，加强患者和医护人员的健康监测，及时发现并处理感染病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隔离与防护措施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常见感染类型及案例分析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https://d.book118.com/868002043127006031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2024-09-08T21:55:06.334</cp:lastPrinted>
  <dcterms:created xsi:type="dcterms:W3CDTF">2024-09-08T13:55:06Z</dcterms:created>
  <dcterms:modified xsi:type="dcterms:W3CDTF">2024-09-08T13:55:08Z</dcterms:modified>
</cp:coreProperties>
</file>