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9AA64-D8AC-45E6-8776-CB9C5A2E0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16357-A101-4B79-B9F9-698726CAC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66D57-620C-42C5-BA75-FA0416DEE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29C1B-2A8B-4CDC-8445-7B70471A9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BD4BD9-58BC-454F-85F0-C81FB1AED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E0F4E2-F07D-403E-BD4B-328126CDC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FD783C-9A19-4F36-AA0C-CF9B8BD9C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E06C6-F959-4AD2-B62B-23AAC3FE3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DF9AA-8D07-4FC7-A463-D88AB4374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6A9D3-548D-468A-BE5C-A227AD571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6410E-15AE-4A2C-8B0B-76E12CAB0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04102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运营部门KPI绩效考核管理方案的技术应用与创新优势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技术应用在KPI绩效考核中的实践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创新优势在KPI绩效考核中的体现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技术应用与创新优势在KPI绩效考核中的效果评估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通过技术应用和创新手段，提高运营部门的工作效率，实现资源优化配置。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强化绩效考核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417" r="22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建立科学合理的KPI绩效考核体系，客观评价运营部门工作成果，激励员工积极性。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鼓励技术创新和模式创新，提升运营部门的竞争力和适应能力。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分析运营部门当前的工作状况、人员构成、业务流程等。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阐述KPI绩效考核在运营部门的应用情况，包括考核指标设定、数据来源、评价方式等。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KPI绩效考核实施情况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展示运营部门在技术应用和创新方面的实践成果，如自动化工具、数据分析技术、人工智能等的应用情况。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技术应用与创新成果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探讨运营部门未来在技术应用和创新方面的发展规划和重点方向。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方案内容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设定明确的KPI指标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根据运营部门的核心职责和业务目标，设定关键绩效指标（KPI），如销售额、用户活跃度、转化率等。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制定考核标准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针对每个KPI指标，制定具体的考核标准，包括目标值、达标线、优秀线等，以便对运营绩效进行量化评估。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通过技术手段收集运营数据，并进行清洗、整理，确保数据的准确性和完整性。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绩效分析与反馈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对运营数据进行深入分析，发现绩效波动的原因和趋势，及时向运营团队提供反馈和建议。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通过KPI绩效考核，引导运营团队关注核心业务指标，优化工作流程和资源配置，提高运营效率。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091" r="1809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将绩效与奖惩挂钩，激发员工的工作积极性和创造力，促进个人和团队的整体绩效提升。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通过统一的KPI绩效考核标准，促进不同业务线之间的协同合作，形成合力推动公司整体发展。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促进部门协同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内容运营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适用于内容型产品的运营部门，关注用户活跃度、留存率、内容质量等指标。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新媒体运营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适用于新媒体平台的运营部门，关注粉丝数、阅读量、互动数等指标。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社群运营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适用于社群或社区的运营部门，关注社群规模、用户参与度、话题热度等指标。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电商运营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适用于电商平台的运营部门，关注销售额、转化率、客单价等关键指标。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技术应用在KPI绩效考核中的实践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定期生成数据分析报告，为管理层提供决策支持，指导运营部门优化工作。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数据整合与清洗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通过ETL工具对运营数据进行整合和清洗，确保数据质量和准确性。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数据可视化展示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利用图表、仪表盘等可视化手段，直观展示运营部门KPI绩效指标。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云存储解决方案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将运营数据存储在云端，实现数据备份、恢复和容灾，确保数据安全。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云计算资源调度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根据运营部门需求，动态分配计算资源，提高资源利用率。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云服务平台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搭建云服务平台，为运营部门提供统一的KPI绩效考核管理服务。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73" r="172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559" r="25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智能预警机制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基于机器学习算法，建立智能预警机制，对异常数据进行实时监测和预警。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智能优化建议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利用人工智能技术，对运营部门KPI绩效指标进行智能分析，提出优化建议。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自动化考核流程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通过人工智能技术实现考核流程的自动化，减少人为干预，提高考核效率和公正性。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https://d.book118.com/868004102107006036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2024-09-16T02:45:06.029</cp:lastPrinted>
  <dcterms:created xsi:type="dcterms:W3CDTF">2024-09-15T18:45:06Z</dcterms:created>
  <dcterms:modified xsi:type="dcterms:W3CDTF">2024-09-15T18:45:08Z</dcterms:modified>
</cp:coreProperties>
</file>