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8FFA5-C6DD-4FA9-9BD7-37B09273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7D4BD-90C6-48CD-84CA-70608FBB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267C8-87D6-43D7-A952-2632ECA6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1018F-F6B5-40BD-AED2-B1B125BAD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B1917-4C12-4783-BBA7-9966CCCB1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1269D-A59A-44B2-9230-F4D5179B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56265-889B-429F-8A7C-19B1CCAA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83A89-DF82-4E6F-8EAF-FFD7AFEC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576AB-AF2F-488B-8445-6A657543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7007D-ABDC-45AF-BB35-A291FE06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EF55C-7D5C-46F0-A397-5361E767B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5013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操作分析年终工作总结计划汇报模板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操作分析年度工作总结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操作分析年度计划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操作分析团队建设与发展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操作分析质量与风险管理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总结分析过去一年的操作工作，发现问题并提出改进措施，为未来工作提供参考。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随着公司业务的快速发展，操作分析工作越来越重要。为了更好地了解公司操作流程和提升工作效率，需要定期对操作工作进行分析总结。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汇报内容涉及了操作流程、工作效率、问题解决等方面，旨在全面了解公司操作工作的现状和问题，提出改进措施和建议。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本次汇报涵盖了公司各项操作工作的分析总结，包括生产、销售、采购、物流等环节。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对全年操作分析工作进行整体回顾，总结已完成的任务和目标。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提炼出本年度操作分析工作的亮点和突出贡献。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客观分析工作中存在的不足和需要改进的地方。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6830" r="26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列举本年度操作分析工作取得的关键成果和业绩，如降低成本、提高效率、优化流程等。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总结在工作中遇到的主要挑战和困难，以及采取的应对措施和效果。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挑战与应对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关键成果与挑战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总结本年度操作分析工作中获得的经验教训，如团队协作、数据分析、流程改进等方面的经验。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根据经验教训，提出针对性的改进方向和建议，为下一年度工作提供参考。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操作分析年度计划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根据组织战略和业务需求，设定明确的操作分析年度目标，如提高效率、降低成本、优化流程等。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根据目标的重要性和紧急性，对目标进行优先级排序，确保首先完成关键和紧急的目标。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确定实现年度目标所需的关键任务，如改进操作流程、提升员工技能、实施新的技术等。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为每个关键任务制定详细的时间表，包括任务的开始时间、预计完成时间和实际完成时间，以便跟踪和监控进度。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关键任务与时间表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资源需求与预算分配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评估实现年度目标所需的资源，包括人力、物力、财力等方面的需求，如人员招聘、设备采购、培训费用等。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预算分配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根据资源需求和优先级，制定合理的预算分配方案，确保各项任务有足够的资源支持，同时避免资源的浪费和不必要的支出。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https://d.book118.com/868005013062006030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2024-09-06T23:10:44.453</cp:lastPrinted>
  <dcterms:created xsi:type="dcterms:W3CDTF">2024-09-06T15:10:44Z</dcterms:created>
  <dcterms:modified xsi:type="dcterms:W3CDTF">2024-09-06T15:10:46Z</dcterms:modified>
</cp:coreProperties>
</file>