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B01ED-EFB0-427C-9C81-C3F15D312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F04C9-111B-4988-910D-F9E76235B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2D0EE-2744-44CB-B194-3CEEF84AA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4A872-5C61-49A1-A15A-78DBD3300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3E297C-BDCE-4F3E-AB15-0B9A0C197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F615B0-B072-459C-B951-DB2C541B2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4FC34D-8A41-4506-8F34-9D15C3333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374D5-9EB3-4907-9528-DB2147B27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A69236-FFA9-4B3F-A34E-E095ADACF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EC0B8-FF38-4091-9FED-4338AE7B9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6DE95-C72F-462A-918D-8A3244828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05111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车辆汽车行业招商计划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行业概述与市场前景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产品与服务展示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营销策略与推广手段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团队建设与运营管理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成功案例分享与未来展望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行业概述与市场前景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车辆汽车行业是全球最大的制造业之一，涵盖了汽车制造、零部件生产、汽车销售和售后服务等多个领域，具有巨大的市场规模和潜力。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随着科技的不断进步和消费者对环保、智能、安全等方面的需求提高，车辆汽车行业正朝着电动化、智能化、网联化、共享化等方向发展。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车辆汽车行业现状及发展趋势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各国政府日益重视环保问题，推动清洁能源汽车的发展，对于传统燃油车的限制和禁售政策逐步出台，为新能源汽车市场提供了广阔的发展空间。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政府鼓励智能交通和自动驾驶技术的发展，推动相关基础设施建设和标准制定，为车辆汽车行业的智能化转型提供了有力支持。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69" r="19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政策法规对行业的影响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消费者需求与市场空间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消费者对汽车的安全、舒适、智能、环保等方面的需求不断提高，对于个性化定制和差异化服务的需求也日益增强。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市场空间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随着全球经济的复苏和新兴市场的发展，车辆汽车行业的市场空间不断扩大。同时，二手车市场、汽车后市场等领域也具有巨大的发展潜力。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具有实力的汽车零部件制造商、汽车销售与服务企业、汽车技术研发机构等。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目标群体在寻求技术合作、市场拓展、品牌提升等方面的支持与合作机会。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招商目标群体及需求分析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打造集汽车研发、制造、销售、服务于一体的全产业链招商平台。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拥有先进的汽车制造技术、完善的销售网络、专业的售后服务团队，以及良好的品牌口碑。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特色优势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招商项目定位及特色优势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采取股权投资、技术合作、品牌授权等多种合作模式，灵活满足合作伙伴的需求。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提供税收优惠、资金扶持、人才引进等政策支持，助力合作伙伴快速发展。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合作模式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合作模式与政策支持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轿车系列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越野性能强，空间宽敞，适合户外探险和家庭旅行。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SUV系列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商用车系列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新能源车系列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环保节能，科技含量高，适合追求绿色出行的消费者。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经济实用，驾驶舒适，适合城市通勤和家用出行。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承载能力强，耐用度高，适合物流运输和商务出行。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各类车型介绍及性能特点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完善的售后服务网络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建立遍布全国的售后服务网点，为消费者提供便捷、高效的维修和保养服务。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24小时客服热线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设立24小时客服热线，随时解答消费者在使用过程中遇到的问题。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原厂零部件供应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提供高质量的原厂零部件，确保车辆维修和保养的品质。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零部件供应及售后服务保障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https://d.book118.com/868005111020006027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2024-09-04T18:20:08.596</cp:lastPrinted>
  <dcterms:created xsi:type="dcterms:W3CDTF">2024-09-04T10:20:08Z</dcterms:created>
  <dcterms:modified xsi:type="dcterms:W3CDTF">2024-09-04T10:20:10Z</dcterms:modified>
</cp:coreProperties>
</file>