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D20B9-52DB-4705-9806-939013AAE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E4DA0-EEA0-4180-9F32-0ED859D0E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5BFE9-B450-495D-AEED-70BC49C5A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254ACF-7539-4A9A-B75C-9986D5750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90ABF7-6F48-4CD5-824D-462FCD037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A4357A-B259-4CEC-8866-786AC2B02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874EF7-B8F8-44E2-9469-0CAD16944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8A9267-2B3B-4480-91FA-6E57C2226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B4B171-2B65-4E4E-B59A-F75913824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02B8C2-96B4-484B-94CB-970957AC7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AB24C2-6105-48E2-AD3B-78E60AC4F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1006110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商业模式新生代v课件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新生代商业模式类型与案例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新生代商业模式的构建与实施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商业模式是一个企业如何创造价值、传递价值、获取价值的基本经济逻辑。它描述了企业如何运作、获取利润并维持竞争优势。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商业模式是企业战略的基础，它决定了企业的市场定位、客户群体、产品或服务、盈利模式以及内部运营。一个优秀的商业模式能够使企业迅速成长并保持竞争优势。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商业模式的定义与重要性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835" r="208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新生代商业模式充分利用数字技术，如大数据、人工智能、云计算等，实现精准营销、个性化服务和高效运营。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数字化驱动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通过构建平台，整合产业链上下游资源，实现多方共赢。平台化有助于降低交易成本，提升运营效率。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平台化思维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新生代商业模式强调以用户为中心，关注用户需求，通过提供极致体验，实现用户价值最大化。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用户至上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新生代商业模式注重创新，通过技术、产品、服务、市场等多维度创新，保持企业持续竞争力。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新生代商业模式的特点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目标：本课程旨在帮助学生了解商业模式的基本概念、新生代商业模式的特点及创新方法，培养学生分析、设计、优化商业模式的能力。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结构：课程将围绕商业模式的理论体系、案例分析、实践操作三个层面展开，包括但不限于以下内容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38" b="783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商业模式的构成要素及关系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课程目标与结构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619" r="9619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新生代商业模式的典型案例解析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5125" r="15125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商业模式设计方法与流程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商业模式创新策略与实践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课程目标与结构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未来商业模式的趋势与挑战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通过本课程的学习，学生将能够深入了解商业模式的内涵与外延，掌握新生代商业模式的创新思路与方法，为未来的职业发展奠定坚实基础。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课程目标与结构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新生代商业模式类型与案例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全方位数字化升级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互联网+模式是企业将传统业务与互联网技术深度融合，实现全方位数字化升级的商业模式。通过互联网技术，企业能够优化业务流程、提升运营效率、拓展市场渠道，从而实现转型升级。例如，许多传统零售企业通过搭建电商平台、运用大数据分析等技术，成功转型为电商零售企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互联网+模式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https://d.book118.com/868010061104006023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2024-08-30T08:24:45.539</cp:lastPrinted>
  <dcterms:created xsi:type="dcterms:W3CDTF">2024-08-30T00:24:45Z</dcterms:created>
  <dcterms:modified xsi:type="dcterms:W3CDTF">2024-08-30T00:24:47Z</dcterms:modified>
</cp:coreProperties>
</file>