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5C0DD-31A2-474D-AE10-9A57A54C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41B1C-2722-4960-B58B-51D8F834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497B6-BA4D-4BEF-9CF1-32C74895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8F4FE-8A87-4E53-B113-96F58877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696DA-C5CF-4440-83EF-EBD9C903A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A0316-FCA5-4137-8EC4-0EE1C0096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E1420-DFD3-4432-9888-8B52FBAF6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5859E-B836-4BEE-BDA3-DFD504695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B30EC-C55B-48F3-9503-4336A132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934A0-FC5A-4E9B-A652-CBB18E6B8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89907-A890-4803-8F84-C83E04A8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014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文化自觉自信自强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文化自觉：认知与传承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文化自信：根基与力量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文化自强：创新与发展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跨文化交流与融合：开放与包容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文化建设与国家发展：战略与布局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文化自觉：认知与传承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83" r="5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文化自觉是指对自身文化有深刻的认识和理解，并在此基础上产生对文化的认同感和归属感。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文化自觉是民族自信心和自豪感的源泉，也是推动文化创新发展的内在动力。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在全球化背景下，文化自觉对于维护国家文化安全、促进文化交流互鉴具有重要意义。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文化自觉的内涵与意义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中华民族优秀传统文化具有鲜明的民族特色和时代价值，是中华民族的精神命脉和文化基因。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传承和弘扬中华民族优秀传统文化，对于增强民族认同感和凝聚力、推动社会和谐发展具有重要作用。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2638" r="2263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中华民族优秀传统文化源远流长、博大精深，包括思想观念、价值取向、道德情操、礼仪制度、风土人情等方面。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中华民族优秀传统文化的认知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当代中国文化呈现出多元化、开放性的特点，但也存在文化自卑、文化虚无主义等倾向。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在全球化进程中，中国文化面临着外来文化的冲击和挑战，需要保持自身文化的独立性和自主性。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26" b="18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82" b="48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当代中国文化需要加强对优秀传统文化的传承和弘扬，同时吸收借鉴世界各民族的优秀文化成果，推动文化的创新发展。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当代中国文化现状的反思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加强文化教育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挖掘文化资源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推动文化交流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倡导文化创新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提升文化自觉的途径与方法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通过学校教育、社会教育等途径，普及文化知识，提高公众的文化素养和文化自觉意识。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积极开展对外文化交流活动，展示中华文化的独特魅力和时代风采，增强中华文化的国际影响力。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加强对历史文化遗产的保护和开发，挖掘其中的文化内涵和价值，为文化自觉提供丰富的精神滋养。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鼓励文化创新和实践探索，推动传统文化与现代文化相融合，创造出具有时代特色的新文化形态。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文化自信：根基与力量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03" r="1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文化自信的内涵与意义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文化自信是一个民族、一个国家以及一个政党对自身文化价值的充分肯定和积极践行，并对其文化的生命力持有的坚定信心。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文化自信是更基础、更广泛、更深厚的自信，是一个国家、一个民族发展中更基本、更深沉、更持久的力量。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坚定文化自信，是事关国运兴衰、事关文化安全、事关民族精神独立性的大问题。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源远流长、博大精深的中华文化，积淀着中华民族最深层的精神追求，代表着中华民族独特的精神标识，为中华民族生生不息、发展壮大提供了丰厚滋养。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中华优秀传统文化是中华民族的“根”和“魂”，是最深厚的文化软实力，是中国特色社会主义植根的沃土，是我们在世界文化激荡中站稳脚跟的根基。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中华民族有着五千多年文明史，我们要敬仰中华优秀传统文化，坚定文化自信。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中华民族优秀传统文化的自信来源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当代中国文化成就的自信体现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当代中国取得了举世瞩目的伟大成就，这些成就不仅体现在经济、政治、社会等领域，也体现在文化建设方面。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当代中国文化成就包括：文化事业和文化产业繁荣发展，公共文化服务体系不断健全，文艺创作持续繁荣，中华文化国际影响力不断提升等。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这些文化成就充分展示了中华文化的独特魅力和时代风采，为坚定文化自信提供了有力支撑。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推动中华优秀传统文化创造性转化、创新性发展，继承革命文化，发展社会主义先进文化，不断铸就中华文化新辉煌。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推进文化体制改革，完善文化管理体制，建立健全现代文化市场体系，构建现代公共文化服务体系，提高文化开放水平。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加强国际传播能力建设，讲好中国故事，展现真实、立体、全面的中国，提高国家文化软实力。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加强思想道德建设，提高全社会道德水平，培育“四有”公民，引导人们追求更高的思想道德目标。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增强文化自信的途径与方法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文化自强：创新与发展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文化自强对于推动经济社会发展、促进社会和谐稳定具有重要意义。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文化自强是指一个民族、一个国家在文化上的自我振兴、自我发展，是民族精神的重要体现。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文化自强是提升国家文化软实力、增强综合国力的重要途径。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文化自强的内涵与意义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https://d.book118.com/868010141003006042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2024-09-20T22:50:12.695</cp:lastPrinted>
  <dcterms:created xsi:type="dcterms:W3CDTF">2024-09-20T14:50:12Z</dcterms:created>
  <dcterms:modified xsi:type="dcterms:W3CDTF">2024-09-20T14:50:14Z</dcterms:modified>
</cp:coreProperties>
</file>