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8FFEF-FC8E-4543-85C7-DE780622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9B97C-58AF-42B0-B784-CCA6BDABB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4CDE9-D135-4EDA-B57D-925DA23D1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BAE1F-527A-4AD7-AAA3-3A829C2D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4F463-24BE-4831-9963-24D99AF6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91CA8-A701-4DA9-86A7-1194CDDA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4F8F92-2820-43F7-AA00-406268D3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FAF7F-D273-4361-89C6-74F516118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925F9-F280-4E7D-93DE-1AED3AE4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7C127-753A-48C3-ACE5-4035AC00B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F5F32-5839-4BA5-8CA2-EFC87C3D0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102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胆源性胰腺炎的护理查房PPT课件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胆源性胰腺炎的健康教育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17" b="881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根据病情严重程度，可分为轻症急性胰腺炎和重症急性胰腺炎。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胆源性胰腺炎是由于胆道结石、炎症等胆道疾病引起的胰腺炎。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3376" b="3337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胆道结石、炎症、寄生虫等胆道疾病是主要病因。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胆道疾病导致胆汁反流进入胰管，激活胰酶，引发胰腺炎。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68" r="1168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腹痛、恶心、呕吐、发热、黄疸等症状，严重者可出现休克和多器官功能衰竭。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结合病史、体查、实验室检查（如血尿淀粉酶、肝功能等）和影像学检查（如超声、CT等）进行诊断。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年龄、性别、体重、身高、BMI等。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患者生活习惯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饮食、运动、作息等。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是否有胆道疾病、胰腺炎等既往病史，家族史等。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情绪、认知、行为等。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腹痛、恶心、呕吐、发热等症状的严重程度和持续时间。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腹部压痛、反跳痛、肌紧张等体征的部位和程度。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血尿淀粉酶、血常规、肝功能等检查结果。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腹部超声、CT等检查结果。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腹痛的护理诊断与问题，包括疼痛的原因、程度、持续时间等。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营养失调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由于腹痛、恶心、呕吐等症状导致患者食欲不振，引起营养摄入不足或失衡。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活动无耐力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由于腹痛、乏力等症状导致患者活动能力受限，引起生活质量和体能下降。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知识缺乏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患者及家属对胆源性胰腺炎的认知不足，缺乏相关知识和护理技能。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胆源性胰腺炎的护理措施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https://d.book118.com/868011021110006023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2024-08-30T10:29:17.014</cp:lastPrinted>
  <dcterms:created xsi:type="dcterms:W3CDTF">2024-08-30T02:29:17Z</dcterms:created>
  <dcterms:modified xsi:type="dcterms:W3CDTF">2024-08-30T02:29:18Z</dcterms:modified>
</cp:coreProperties>
</file>