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94F0B-BCB2-4FDD-A452-855A6FDE2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EB9D2-65A9-440E-BD56-7083E9E5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0DA59-2246-4537-90CE-88E4388D0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63423-9F18-43E8-9B98-EBD8625A9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AC8C6-CD52-4679-9CAF-63678CC1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ECCFF-FBCC-4C43-9D19-87A27453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72195-531E-44E6-8CFF-4762A094B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6C124-01DB-4A2A-8216-19420B1B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18ECB-2515-4E56-8266-2C186325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61035-FDAE-46C9-9BAE-F85DC5641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562A1-2A36-42DD-A021-1E317554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112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C674xDSP嵌入式开发与实践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嵌入式开发环境搭建与配置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嵌入式软件开发技术与实践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硬件接口设计与实现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系统测试、维护与升级策略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嵌入式系统是一种专用的计算机系统，它被嵌入到另一个系统或设备中，用于执行特定的任务或功能。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嵌入式系统通常具有体积小、功耗低、实时性强、可靠性高等特点。它们被广泛应用于各种设备和系统中，如智能手机、汽车电子、工业自动化、医疗设备、航空航天等。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消费电子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嵌入式系统在消费电子领域应用广泛，如智能手机、平板电脑、智能家居等。这些设备中的嵌入式系统负责控制和管理各种功能，提供用户界面和与其他设备的通信。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现代汽车中大量使用嵌入式系统，用于控制发动机、制动系统、安全气囊、导航系统、娱乐系统等。这些嵌入式系统提高了汽车的性能、安全性和舒适性。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在工业自动化领域，嵌入式系统被用于控制机器人、自动化设备、传感器等。它们能够实时监测和控制生产过程，提高生产效率和产品质量。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医疗设备中的嵌入式系统能够实时监测患者的生理参数，如心率、血压、血糖等，并将数据传输给医生或护士站进行远程监控和治疗。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在航空航天领域，嵌入式系统的可靠性和实时性至关重要。它们被用于控制飞机和航天器的导航、通信、自动驾驶等功能。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嵌入式系统发展趋势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随着人工智能和机器学习技术的发展，嵌入式系统将更加智能化，能够自主学习和适应环境变化。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物联网技术的发展将促进嵌入式系统与互联网的深度融合，实现设备之间的互联互通和智能化管理。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多核化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为了提高处理能力和降低功耗，嵌入式系统将越来越多地采用多核处理器技术。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安全性增强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随着网络安全问题的日益严重，嵌入式系统的安全性将越来越受到关注。未来嵌入式系统将更加注重安全防护和加密技术的应用。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411" b="12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79" b="17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C674xDSP处理器结构与特点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高性能处理器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C674xDSP是一款高性能的DSP处理器，采用先进的哈佛结构和多核设计，具有高速运算和并行处理的能力。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丰富的外设接口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C674xDSP处理器提供多种外设接口，如GPIO、UART、SPI、I2C等，方便与外部设备进行通信和数据交换。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低功耗设计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C674xDSP处理器采用低功耗设计，具有多种节能模式和唤醒机制，适用于低功耗应用场景。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外设接口数量和类型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C674xDSP处理器提供多种外设接口，如GPIO、UART、SPI、I2C等，方便与外部设备进行通信和数据交换。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主频和运算速度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C674xDSP处理器的主频可达数百MHz，具有高速运算和数据处理能力。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内存和存储容量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C674xDSP处理器提供丰富的内存和存储容量，包括RAM、ROM、Flash等，满足各种应用需求。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C674xDSP处理器性能参数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C674xDSP处理器的开发工具包括编译器、调试器、仿真器等，支持多种编程语言和开发环境。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C674xDSP处理器的开发资源包括硬件参考设计、软件库、示例代码等，帮助开发者快速上手和进行应用开发。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C674xDSP处理器的厂商和社区提供丰富的技术支持和资源，包括技术文档、在线论坛、技术支持团队等，为开发者提供全方位的支持和帮助。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C674xDSP处理器开发工具与资源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嵌入式开发环境搭建与配置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58" r="26358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选择合适的IDE，如Code Composer Studio（CCS）或Visual Studio等，并进行安装。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安装集成开发环境（IDE）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根据目标硬件平台和开发需求，选择合适的编译器和调试器，并进行安装和配置。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安装编译器和调试器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连接目标硬件平台，如C674xDSP评估板，到开发主机，并确保连接稳定可靠。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配置硬件连接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确保开发主机与目标硬件平台的兼容性，遵循正确的安装和配置步骤，及时更新软件和驱动程序。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编译器选择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针对C674xDSP平台，推荐使用TI官方提供的编译器，如Code Composer Studio内置的编译器。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调试器选择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根据开发需求和目标硬件平台特性，选择合适的调试器，如XDS100v3或XDS200等。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在IDE中设置编译器和调试器的路径和参数，确保能够正确识别和连接目标硬件平台。同时，根据实际需求进行编译选项和调试参数的设置。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编译器、调试器选择及配置方法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https://d.book118.com/868011126034006032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2024-09-09T14:21:45.483</cp:lastPrinted>
  <dcterms:created xsi:type="dcterms:W3CDTF">2024-09-09T06:21:45Z</dcterms:created>
  <dcterms:modified xsi:type="dcterms:W3CDTF">2024-09-09T06:21:47Z</dcterms:modified>
</cp:coreProperties>
</file>