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8B9AF-245B-4D66-9C2F-B30E9C898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2018D-3ECA-426C-9873-B90C3934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F13F6-58C7-4F4C-A5E0-34E77E2D2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0B156-1C5F-4458-83EE-B6A790E7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4D0A1-EB88-4737-B95F-4104BEB6F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4AAFE-2821-40ED-AA36-C86AD6BF0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8A6B2A-4C27-4C52-B81B-260B0E3C7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F144D-C4B4-4BAD-ADC3-34DD540F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C9438-F9F8-49B3-A7A5-E19848F01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50A1D-99D2-43F5-8B3F-1A2EB24B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05FC-B4AD-4B82-9842-1709741D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2051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新生儿心理发展及护理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新生儿呼吸浅快，需要注意保持呼吸道通畅，避免窒息和吸入性肺炎。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新生儿胃容量较小，消化能力较弱，需要注意合理喂养和防止溢奶。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新生儿在出生后的头几个月里，身体和器官会迅速发育。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睡眠周期短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敏感度较高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新生儿的睡眠周期较短，需要家长注意培养良好的睡眠习惯。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新生儿对外界刺激的敏感度较高，需要家长给予足够的关爱和安全感。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新生儿需要母乳喂养，母乳中含有丰富的营养物质和免疫因子，有助于提高宝宝的免疫力。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新生儿需要补充适量的维生素D，以促进骨骼发育。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早产儿和低出生体重儿需要补充铁剂，以预防贫血。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铁剂补充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新生儿需要频繁地吸吮母乳，以促进乳汁分泌和宝宝的生长发育。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如果无法母乳喂养，可以使用配方奶进行人工喂养，但需要注意奶量和奶瓶的清洁卫生。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新生儿每天的喂养量需要根据宝宝的体重和年龄来确定，一般每天需要喂养8-12次。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新生儿睡觉时应采取侧卧或仰卧的姿势，避免俯卧睡觉，以免造成窒息。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新生儿需要一个安静、舒适、温暖的睡眠环境，室内温度和湿度要适宜。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新生儿每天需要睡16-20小时，但每个宝宝的睡眠时间会有所不同，家长需要根据宝宝的实际情况来安排。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新生儿脐带需要保持清洁干燥，每天消毒，避免感染。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新生儿口腔黏膜较为娇嫩，家长应避免使用粗糙的布巾或手帕擦拭，最好用温开水擦拭宝宝的舌头和口腔黏膜。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新生儿皮肤娇嫩，需要保持清洁干燥，每天洗澡，并使用温和的婴儿护肤品进行护肤。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https://d.book118.com/868012051123006030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2024-09-07T10:05:50.472</cp:lastPrinted>
  <dcterms:created xsi:type="dcterms:W3CDTF">2024-09-07T02:05:50Z</dcterms:created>
  <dcterms:modified xsi:type="dcterms:W3CDTF">2024-09-07T02:05:52Z</dcterms:modified>
</cp:coreProperties>
</file>