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D3FAC-9BCD-444A-AFB2-0BBA92FDE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951BB-3B28-4662-A1A6-1702E360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F2228-3FCE-44A0-84EA-641B85F4B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F289E-2235-4868-A05E-E9611BAF4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654E45-9B50-4D03-8532-C69481FC9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78AD4A-BA48-4A4C-AEE5-DFBA771E3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2344C-55BF-4EEF-A120-4A47A6F67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935EE-42E6-4A8B-ABCC-D8F7578A5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556EA8-29FD-4770-B90F-4532904BA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DD215-4929-4531-8515-2121151F4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FD289-1CE6-4D02-B926-EEFE68296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13040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大数据可视化管控平台的数据采集与清洗方法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数据采集与清洗实践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359" r="183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数据采集与清洗在大数据处理中的地位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数据采集与清洗是大数据处理的基础环节，对于保证数据质量和后续分析结果的准确性具有重要意义。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信息化时代数据量爆炸性增长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随着互联网、物联网等技术的快速发展，数据量呈现爆炸性增长，传统数据处理方法已无法满足需求。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大数据可视化管控平台能够实现对海量数据的实时采集、清洗、分析和可视化，为企业和政府决策提供有力支持。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大数据可视化管控平台是一种基于大数据技术的数据集成、处理、分析和可视化展示的综合平台。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包括数据采集、数据清洗、数据存储、数据分析、数据可视化等功能模块。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广泛应用于政府决策支持、企业运营分析、市场研究等领域。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平台应用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能够实现海量数据的实时处理和分析，提供直观、易懂的数据可视化展示，帮助用户更好地理解和利用数据。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平台优势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大数据可视化管控平台概述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包括企业内部的业务数据、用户行为数据、日志数据等。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包括公开数据集、第三方API、爬虫抓取的数据等。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包括结构化数据（如数据库中的表）、半结构化数据（如XML、JSON等）和非结构化数据（如文本、图像、音频等）。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通过编写爬虫程序，自动抓取互联网上的信息，并进行结构化处理。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API接口调用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通过调用第三方提供的API接口，获取所需的数据。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日志收集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收集系统、应用等产生的日志数据，进行分析和挖掘。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数据交换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通过数据交换平台或协议，实现不同系统间的数据共享和交换。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包括八爪鱼、火车头、神箭手等，这些工具提供了可视化的操作界面和丰富的数据采集功能。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包括Scrapy、BeautifulSoup等，这些平台提供了强大的数据采集框架和库，支持定制化的数据采集需求。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大数据处理平台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如Hadoop、Spark等，这些平台提供了分布式的数据处理和分析能力，可处理大规模的数据集。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数据采集工具与平台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840" r="3584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58" r="33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数据缺失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数据重复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数据异常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数据格式不一致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数据质量问题分析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数据集中某些属性值缺失或空值，影响数据分析的准确性。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数据集中存在离群点、异常值或不合理的数据，影响数据分析的可靠性。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数据集中存在重复记录，浪费存储空间并可能导致分析结果的偏差。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数据集中不同来源的数据格式不一致，导致数据整合困难。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重复数据处理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通过数据去重算法或工具识别并删除重复记录。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对数据进行初步筛选、排序和转换，为后续清洗工作奠定基础。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缺失值处理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根据数据特点选择合适的缺失值填充方法，如均值、中位数、众数等填充。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异常值处理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利用统计方法识别异常值，如箱线图、标准差等，并进行适当处理，如删除、替换或保留。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数据格式统一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制定数据格式规范，对不同来源的数据进行格式转换和统一。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https://d.book118.com/868013040060006030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2024-09-06T21:38:24.198</cp:lastPrinted>
  <dcterms:created xsi:type="dcterms:W3CDTF">2024-09-06T13:38:24Z</dcterms:created>
  <dcterms:modified xsi:type="dcterms:W3CDTF">2024-09-06T13:38:26Z</dcterms:modified>
</cp:coreProperties>
</file>